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/>
    <p:restoredTop sz="94589"/>
  </p:normalViewPr>
  <p:slideViewPr>
    <p:cSldViewPr snapToGrid="0">
      <p:cViewPr>
        <p:scale>
          <a:sx n="100" d="100"/>
          <a:sy n="100" d="100"/>
        </p:scale>
        <p:origin x="-50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457EA-6C0F-1441-B206-405D08E6E64A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06219-F103-9E4A-B385-FA02BFFF2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32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06219-F103-9E4A-B385-FA02BFFF27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7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06219-F103-9E4A-B385-FA02BFFF27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6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CAC2-70A5-D23F-8926-7F3006D6C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E2B22-1F46-CABC-0756-5F83D45B8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91AA5-C5BF-455A-F9FB-F53F554C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FA113-90BB-4E3A-880F-1ADA8F35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BE53C-5A36-5D6F-5B59-869B1941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4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AA37-5F57-F882-373A-3383A39E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7834A-3E78-CC73-A416-9A6CF49D5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B26E-9FCF-4680-7890-85B5A04E3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BA235-39CC-845C-CF02-F8400948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77905-DACC-F770-224A-A413F5F8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1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9654F-40A8-56BC-72E8-A499C6295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B6F67-A127-FA3D-E4DA-9897A7BC1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8739C-68CC-DFC3-BD75-26E4991F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78CAB-55EF-854C-21FD-AB3610188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FB3D7-7CE6-AA48-4FB4-51532142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9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A354-FFC8-046F-BB11-DCD48728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4784-3AC4-2B36-B095-0FCD9F0A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8F114-BE7D-3B9D-11C5-807134B4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7B52D-21DC-7D1E-81D8-6C4EE1F6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6661B-EFCD-5958-9030-544FAE66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8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4CDC-5743-05EA-2EBF-F8569BBA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6B20E-88C1-D193-A0E2-1D6D28DC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0CEE9-0C80-FF89-35F3-6BA97E29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AC82A-2834-138F-9509-8D0D2FBB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412F-892B-5D5F-E7DA-F9F4DD01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1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B93B-4413-D42E-7BB4-C937D50E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1CE81-8C83-6672-9143-E5C0B11AD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C6352-E7B3-3D66-34A2-5EE354956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3DEDA-11D9-7296-6BE4-7C9BC0A1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0F1FD-D541-C810-58BA-0EA27132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D82FE-88FF-416A-D4B4-A2C54C53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93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41A-15DE-BCE2-2600-6EC3067C7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4544C-3710-005E-F19D-BF0ABDC69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4C599-ECEE-AABA-F89D-2B361DA76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A1A2B-7B98-CD63-228E-B8237115B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AD17E-4F42-46C9-EA98-378D92830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64EBB2-0276-028F-3999-1676E6FD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C8E6F-4219-B418-0ECD-E5978B77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B7B84-E07F-8BD2-53E0-DB12FAB0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1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1944-DB62-A9B1-6200-B13920D7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84120-EE02-39EE-83CB-C2EA53722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DFC4D-5A4C-47DF-141F-5D0CB45D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88A97-D8E5-F4EB-0FF9-7ECB1D83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9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728AB-3983-6D59-C6EA-19AE6C2E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4257E-0C57-9A33-03DF-C9410343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2B357-A8DC-3D33-EC41-072F0237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9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FB1C-E138-E628-CD43-8309BC1D9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D222-E8BD-9A4C-2CB0-1ECB6D8F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7F05D-04D3-DA29-9F2F-C1BFB9A78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F3E81-D173-E1B7-FE08-432770C6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09AA4-CD00-E8E7-E66E-4FD4443B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A30C5-B47D-9321-A1DA-F94B757F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2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FDF5-2BA5-5A6A-1DBB-1810F4E03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EA535-D735-F335-5937-37AC5D8C3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23F28-0EF7-B1B8-02DB-90D3BE3BB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04F72-7780-B6C7-B353-1699D92E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12BF-FD5E-6574-B38C-533329CA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23787-1874-3F5C-AAEA-EF0D604C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8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0B48F-BEF2-E1FD-0F2C-28669B11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E5248-AB68-9C9F-5B49-300DCBAA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190E6-A393-BCFD-57F6-D27794F29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156F1-9AA0-EC41-A601-7B587DAED96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A5254-4758-FCBD-837D-10532531E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0BD1-F161-0E50-2C13-E5A26AD97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E830-1153-454D-AB18-9CD7014E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1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B002-FE15-A7D6-70DA-A3D2B7260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1E337-7E2C-5A7F-D5CD-CAFBBC361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01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D4B80A-1E93-9A48-67FA-BF1E50C30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461" y="128588"/>
            <a:ext cx="9326039" cy="6065098"/>
          </a:xfr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EEA3041-18C2-E026-3EFC-600A03FA5093}"/>
              </a:ext>
            </a:extLst>
          </p:cNvPr>
          <p:cNvSpPr/>
          <p:nvPr/>
        </p:nvSpPr>
        <p:spPr>
          <a:xfrm>
            <a:off x="1955388" y="1854200"/>
            <a:ext cx="3061112" cy="3758451"/>
          </a:xfrm>
          <a:custGeom>
            <a:avLst/>
            <a:gdLst>
              <a:gd name="connsiteX0" fmla="*/ 876712 w 3061112"/>
              <a:gd name="connsiteY0" fmla="*/ 431800 h 3758451"/>
              <a:gd name="connsiteX1" fmla="*/ 787812 w 3061112"/>
              <a:gd name="connsiteY1" fmla="*/ 533400 h 3758451"/>
              <a:gd name="connsiteX2" fmla="*/ 508412 w 3061112"/>
              <a:gd name="connsiteY2" fmla="*/ 927100 h 3758451"/>
              <a:gd name="connsiteX3" fmla="*/ 432212 w 3061112"/>
              <a:gd name="connsiteY3" fmla="*/ 1041400 h 3758451"/>
              <a:gd name="connsiteX4" fmla="*/ 368712 w 3061112"/>
              <a:gd name="connsiteY4" fmla="*/ 1130300 h 3758451"/>
              <a:gd name="connsiteX5" fmla="*/ 279812 w 3061112"/>
              <a:gd name="connsiteY5" fmla="*/ 1270000 h 3758451"/>
              <a:gd name="connsiteX6" fmla="*/ 203612 w 3061112"/>
              <a:gd name="connsiteY6" fmla="*/ 1447800 h 3758451"/>
              <a:gd name="connsiteX7" fmla="*/ 178212 w 3061112"/>
              <a:gd name="connsiteY7" fmla="*/ 1511300 h 3758451"/>
              <a:gd name="connsiteX8" fmla="*/ 114712 w 3061112"/>
              <a:gd name="connsiteY8" fmla="*/ 1625600 h 3758451"/>
              <a:gd name="connsiteX9" fmla="*/ 89312 w 3061112"/>
              <a:gd name="connsiteY9" fmla="*/ 1689100 h 3758451"/>
              <a:gd name="connsiteX10" fmla="*/ 63912 w 3061112"/>
              <a:gd name="connsiteY10" fmla="*/ 1727200 h 3758451"/>
              <a:gd name="connsiteX11" fmla="*/ 25812 w 3061112"/>
              <a:gd name="connsiteY11" fmla="*/ 1879600 h 3758451"/>
              <a:gd name="connsiteX12" fmla="*/ 13112 w 3061112"/>
              <a:gd name="connsiteY12" fmla="*/ 1917700 h 3758451"/>
              <a:gd name="connsiteX13" fmla="*/ 13112 w 3061112"/>
              <a:gd name="connsiteY13" fmla="*/ 2667000 h 3758451"/>
              <a:gd name="connsiteX14" fmla="*/ 25812 w 3061112"/>
              <a:gd name="connsiteY14" fmla="*/ 2705100 h 3758451"/>
              <a:gd name="connsiteX15" fmla="*/ 102012 w 3061112"/>
              <a:gd name="connsiteY15" fmla="*/ 2832100 h 3758451"/>
              <a:gd name="connsiteX16" fmla="*/ 203612 w 3061112"/>
              <a:gd name="connsiteY16" fmla="*/ 2959100 h 3758451"/>
              <a:gd name="connsiteX17" fmla="*/ 241712 w 3061112"/>
              <a:gd name="connsiteY17" fmla="*/ 2997200 h 3758451"/>
              <a:gd name="connsiteX18" fmla="*/ 279812 w 3061112"/>
              <a:gd name="connsiteY18" fmla="*/ 3035300 h 3758451"/>
              <a:gd name="connsiteX19" fmla="*/ 368712 w 3061112"/>
              <a:gd name="connsiteY19" fmla="*/ 3098800 h 3758451"/>
              <a:gd name="connsiteX20" fmla="*/ 419512 w 3061112"/>
              <a:gd name="connsiteY20" fmla="*/ 3136900 h 3758451"/>
              <a:gd name="connsiteX21" fmla="*/ 470312 w 3061112"/>
              <a:gd name="connsiteY21" fmla="*/ 3162300 h 3758451"/>
              <a:gd name="connsiteX22" fmla="*/ 521112 w 3061112"/>
              <a:gd name="connsiteY22" fmla="*/ 3200400 h 3758451"/>
              <a:gd name="connsiteX23" fmla="*/ 559212 w 3061112"/>
              <a:gd name="connsiteY23" fmla="*/ 3225800 h 3758451"/>
              <a:gd name="connsiteX24" fmla="*/ 660812 w 3061112"/>
              <a:gd name="connsiteY24" fmla="*/ 3302000 h 3758451"/>
              <a:gd name="connsiteX25" fmla="*/ 762412 w 3061112"/>
              <a:gd name="connsiteY25" fmla="*/ 3352800 h 3758451"/>
              <a:gd name="connsiteX26" fmla="*/ 800512 w 3061112"/>
              <a:gd name="connsiteY26" fmla="*/ 3378200 h 3758451"/>
              <a:gd name="connsiteX27" fmla="*/ 851312 w 3061112"/>
              <a:gd name="connsiteY27" fmla="*/ 3403600 h 3758451"/>
              <a:gd name="connsiteX28" fmla="*/ 927512 w 3061112"/>
              <a:gd name="connsiteY28" fmla="*/ 3454400 h 3758451"/>
              <a:gd name="connsiteX29" fmla="*/ 991012 w 3061112"/>
              <a:gd name="connsiteY29" fmla="*/ 3505200 h 3758451"/>
              <a:gd name="connsiteX30" fmla="*/ 1118012 w 3061112"/>
              <a:gd name="connsiteY30" fmla="*/ 3568700 h 3758451"/>
              <a:gd name="connsiteX31" fmla="*/ 1245012 w 3061112"/>
              <a:gd name="connsiteY31" fmla="*/ 3594100 h 3758451"/>
              <a:gd name="connsiteX32" fmla="*/ 1397412 w 3061112"/>
              <a:gd name="connsiteY32" fmla="*/ 3619500 h 3758451"/>
              <a:gd name="connsiteX33" fmla="*/ 1930812 w 3061112"/>
              <a:gd name="connsiteY33" fmla="*/ 3644900 h 3758451"/>
              <a:gd name="connsiteX34" fmla="*/ 2565812 w 3061112"/>
              <a:gd name="connsiteY34" fmla="*/ 3644900 h 3758451"/>
              <a:gd name="connsiteX35" fmla="*/ 2642012 w 3061112"/>
              <a:gd name="connsiteY35" fmla="*/ 3632200 h 3758451"/>
              <a:gd name="connsiteX36" fmla="*/ 2769012 w 3061112"/>
              <a:gd name="connsiteY36" fmla="*/ 3606800 h 3758451"/>
              <a:gd name="connsiteX37" fmla="*/ 2807112 w 3061112"/>
              <a:gd name="connsiteY37" fmla="*/ 3581400 h 3758451"/>
              <a:gd name="connsiteX38" fmla="*/ 2857912 w 3061112"/>
              <a:gd name="connsiteY38" fmla="*/ 3568700 h 3758451"/>
              <a:gd name="connsiteX39" fmla="*/ 2908712 w 3061112"/>
              <a:gd name="connsiteY39" fmla="*/ 3492500 h 3758451"/>
              <a:gd name="connsiteX40" fmla="*/ 2959512 w 3061112"/>
              <a:gd name="connsiteY40" fmla="*/ 3352800 h 3758451"/>
              <a:gd name="connsiteX41" fmla="*/ 2972212 w 3061112"/>
              <a:gd name="connsiteY41" fmla="*/ 2603500 h 3758451"/>
              <a:gd name="connsiteX42" fmla="*/ 2934112 w 3061112"/>
              <a:gd name="connsiteY42" fmla="*/ 2463800 h 3758451"/>
              <a:gd name="connsiteX43" fmla="*/ 2908712 w 3061112"/>
              <a:gd name="connsiteY43" fmla="*/ 2336800 h 3758451"/>
              <a:gd name="connsiteX44" fmla="*/ 2896012 w 3061112"/>
              <a:gd name="connsiteY44" fmla="*/ 2235200 h 3758451"/>
              <a:gd name="connsiteX45" fmla="*/ 2845212 w 3061112"/>
              <a:gd name="connsiteY45" fmla="*/ 2057400 h 3758451"/>
              <a:gd name="connsiteX46" fmla="*/ 2832512 w 3061112"/>
              <a:gd name="connsiteY46" fmla="*/ 1968500 h 3758451"/>
              <a:gd name="connsiteX47" fmla="*/ 2819812 w 3061112"/>
              <a:gd name="connsiteY47" fmla="*/ 1892300 h 3758451"/>
              <a:gd name="connsiteX48" fmla="*/ 2807112 w 3061112"/>
              <a:gd name="connsiteY48" fmla="*/ 1054100 h 3758451"/>
              <a:gd name="connsiteX49" fmla="*/ 2781712 w 3061112"/>
              <a:gd name="connsiteY49" fmla="*/ 876300 h 3758451"/>
              <a:gd name="connsiteX50" fmla="*/ 2769012 w 3061112"/>
              <a:gd name="connsiteY50" fmla="*/ 812800 h 3758451"/>
              <a:gd name="connsiteX51" fmla="*/ 2743612 w 3061112"/>
              <a:gd name="connsiteY51" fmla="*/ 736600 h 3758451"/>
              <a:gd name="connsiteX52" fmla="*/ 2718212 w 3061112"/>
              <a:gd name="connsiteY52" fmla="*/ 698500 h 3758451"/>
              <a:gd name="connsiteX53" fmla="*/ 2705512 w 3061112"/>
              <a:gd name="connsiteY53" fmla="*/ 660400 h 3758451"/>
              <a:gd name="connsiteX54" fmla="*/ 2642012 w 3061112"/>
              <a:gd name="connsiteY54" fmla="*/ 584200 h 3758451"/>
              <a:gd name="connsiteX55" fmla="*/ 2540412 w 3061112"/>
              <a:gd name="connsiteY55" fmla="*/ 469900 h 3758451"/>
              <a:gd name="connsiteX56" fmla="*/ 2502312 w 3061112"/>
              <a:gd name="connsiteY56" fmla="*/ 431800 h 3758451"/>
              <a:gd name="connsiteX57" fmla="*/ 2400712 w 3061112"/>
              <a:gd name="connsiteY57" fmla="*/ 368300 h 3758451"/>
              <a:gd name="connsiteX58" fmla="*/ 2286412 w 3061112"/>
              <a:gd name="connsiteY58" fmla="*/ 279400 h 3758451"/>
              <a:gd name="connsiteX59" fmla="*/ 2248312 w 3061112"/>
              <a:gd name="connsiteY59" fmla="*/ 241300 h 3758451"/>
              <a:gd name="connsiteX60" fmla="*/ 2197512 w 3061112"/>
              <a:gd name="connsiteY60" fmla="*/ 215900 h 3758451"/>
              <a:gd name="connsiteX61" fmla="*/ 2108612 w 3061112"/>
              <a:gd name="connsiteY61" fmla="*/ 139700 h 3758451"/>
              <a:gd name="connsiteX62" fmla="*/ 2032412 w 3061112"/>
              <a:gd name="connsiteY62" fmla="*/ 88900 h 3758451"/>
              <a:gd name="connsiteX63" fmla="*/ 1930812 w 3061112"/>
              <a:gd name="connsiteY63" fmla="*/ 63500 h 3758451"/>
              <a:gd name="connsiteX64" fmla="*/ 1740312 w 3061112"/>
              <a:gd name="connsiteY64" fmla="*/ 76200 h 3758451"/>
              <a:gd name="connsiteX65" fmla="*/ 1651412 w 3061112"/>
              <a:gd name="connsiteY65" fmla="*/ 101600 h 3758451"/>
              <a:gd name="connsiteX66" fmla="*/ 1613312 w 3061112"/>
              <a:gd name="connsiteY66" fmla="*/ 127000 h 3758451"/>
              <a:gd name="connsiteX67" fmla="*/ 1524412 w 3061112"/>
              <a:gd name="connsiteY67" fmla="*/ 152400 h 3758451"/>
              <a:gd name="connsiteX68" fmla="*/ 1448212 w 3061112"/>
              <a:gd name="connsiteY68" fmla="*/ 165100 h 3758451"/>
              <a:gd name="connsiteX69" fmla="*/ 1384712 w 3061112"/>
              <a:gd name="connsiteY69" fmla="*/ 177800 h 3758451"/>
              <a:gd name="connsiteX70" fmla="*/ 1308512 w 3061112"/>
              <a:gd name="connsiteY70" fmla="*/ 190500 h 3758451"/>
              <a:gd name="connsiteX71" fmla="*/ 1257712 w 3061112"/>
              <a:gd name="connsiteY71" fmla="*/ 203200 h 3758451"/>
              <a:gd name="connsiteX72" fmla="*/ 1194212 w 3061112"/>
              <a:gd name="connsiteY72" fmla="*/ 215900 h 3758451"/>
              <a:gd name="connsiteX73" fmla="*/ 1143412 w 3061112"/>
              <a:gd name="connsiteY73" fmla="*/ 228600 h 3758451"/>
              <a:gd name="connsiteX74" fmla="*/ 1054512 w 3061112"/>
              <a:gd name="connsiteY74" fmla="*/ 241300 h 3758451"/>
              <a:gd name="connsiteX75" fmla="*/ 978312 w 3061112"/>
              <a:gd name="connsiteY75" fmla="*/ 266700 h 3758451"/>
              <a:gd name="connsiteX76" fmla="*/ 940212 w 3061112"/>
              <a:gd name="connsiteY76" fmla="*/ 279400 h 3758451"/>
              <a:gd name="connsiteX77" fmla="*/ 838612 w 3061112"/>
              <a:gd name="connsiteY77" fmla="*/ 330200 h 3758451"/>
              <a:gd name="connsiteX78" fmla="*/ 800512 w 3061112"/>
              <a:gd name="connsiteY78" fmla="*/ 355600 h 3758451"/>
              <a:gd name="connsiteX79" fmla="*/ 698912 w 3061112"/>
              <a:gd name="connsiteY79" fmla="*/ 406400 h 3758451"/>
              <a:gd name="connsiteX80" fmla="*/ 610012 w 3061112"/>
              <a:gd name="connsiteY80" fmla="*/ 457200 h 3758451"/>
              <a:gd name="connsiteX81" fmla="*/ 546512 w 3061112"/>
              <a:gd name="connsiteY81" fmla="*/ 558800 h 3758451"/>
              <a:gd name="connsiteX82" fmla="*/ 495712 w 3061112"/>
              <a:gd name="connsiteY82" fmla="*/ 660400 h 3758451"/>
              <a:gd name="connsiteX83" fmla="*/ 444912 w 3061112"/>
              <a:gd name="connsiteY83" fmla="*/ 762000 h 3758451"/>
              <a:gd name="connsiteX84" fmla="*/ 419512 w 3061112"/>
              <a:gd name="connsiteY84" fmla="*/ 825500 h 3758451"/>
              <a:gd name="connsiteX85" fmla="*/ 394112 w 3061112"/>
              <a:gd name="connsiteY85" fmla="*/ 876300 h 3758451"/>
              <a:gd name="connsiteX86" fmla="*/ 368712 w 3061112"/>
              <a:gd name="connsiteY86" fmla="*/ 977900 h 3758451"/>
              <a:gd name="connsiteX87" fmla="*/ 330612 w 3061112"/>
              <a:gd name="connsiteY87" fmla="*/ 1079500 h 3758451"/>
              <a:gd name="connsiteX88" fmla="*/ 317912 w 3061112"/>
              <a:gd name="connsiteY88" fmla="*/ 1117600 h 3758451"/>
              <a:gd name="connsiteX89" fmla="*/ 292512 w 3061112"/>
              <a:gd name="connsiteY89" fmla="*/ 1206500 h 3758451"/>
              <a:gd name="connsiteX90" fmla="*/ 216312 w 3061112"/>
              <a:gd name="connsiteY90" fmla="*/ 1346200 h 3758451"/>
              <a:gd name="connsiteX91" fmla="*/ 203612 w 3061112"/>
              <a:gd name="connsiteY91" fmla="*/ 1397000 h 3758451"/>
              <a:gd name="connsiteX92" fmla="*/ 178212 w 3061112"/>
              <a:gd name="connsiteY92" fmla="*/ 1435100 h 3758451"/>
              <a:gd name="connsiteX93" fmla="*/ 152812 w 3061112"/>
              <a:gd name="connsiteY93" fmla="*/ 1498600 h 3758451"/>
              <a:gd name="connsiteX94" fmla="*/ 140112 w 3061112"/>
              <a:gd name="connsiteY94" fmla="*/ 1549400 h 3758451"/>
              <a:gd name="connsiteX95" fmla="*/ 102012 w 3061112"/>
              <a:gd name="connsiteY95" fmla="*/ 1752600 h 3758451"/>
              <a:gd name="connsiteX96" fmla="*/ 89312 w 3061112"/>
              <a:gd name="connsiteY96" fmla="*/ 1955800 h 3758451"/>
              <a:gd name="connsiteX97" fmla="*/ 102012 w 3061112"/>
              <a:gd name="connsiteY97" fmla="*/ 2603500 h 3758451"/>
              <a:gd name="connsiteX98" fmla="*/ 127412 w 3061112"/>
              <a:gd name="connsiteY98" fmla="*/ 2730500 h 3758451"/>
              <a:gd name="connsiteX99" fmla="*/ 140112 w 3061112"/>
              <a:gd name="connsiteY99" fmla="*/ 2768600 h 3758451"/>
              <a:gd name="connsiteX100" fmla="*/ 165512 w 3061112"/>
              <a:gd name="connsiteY100" fmla="*/ 2870200 h 3758451"/>
              <a:gd name="connsiteX101" fmla="*/ 178212 w 3061112"/>
              <a:gd name="connsiteY101" fmla="*/ 2921000 h 3758451"/>
              <a:gd name="connsiteX102" fmla="*/ 190912 w 3061112"/>
              <a:gd name="connsiteY102" fmla="*/ 2984500 h 3758451"/>
              <a:gd name="connsiteX103" fmla="*/ 216312 w 3061112"/>
              <a:gd name="connsiteY103" fmla="*/ 3035300 h 3758451"/>
              <a:gd name="connsiteX104" fmla="*/ 229012 w 3061112"/>
              <a:gd name="connsiteY104" fmla="*/ 3073400 h 3758451"/>
              <a:gd name="connsiteX105" fmla="*/ 267112 w 3061112"/>
              <a:gd name="connsiteY105" fmla="*/ 3111500 h 3758451"/>
              <a:gd name="connsiteX106" fmla="*/ 292512 w 3061112"/>
              <a:gd name="connsiteY106" fmla="*/ 3149600 h 3758451"/>
              <a:gd name="connsiteX107" fmla="*/ 381412 w 3061112"/>
              <a:gd name="connsiteY107" fmla="*/ 3175000 h 3758451"/>
              <a:gd name="connsiteX108" fmla="*/ 470312 w 3061112"/>
              <a:gd name="connsiteY108" fmla="*/ 3162300 h 3758451"/>
              <a:gd name="connsiteX109" fmla="*/ 571912 w 3061112"/>
              <a:gd name="connsiteY109" fmla="*/ 3213100 h 3758451"/>
              <a:gd name="connsiteX110" fmla="*/ 698912 w 3061112"/>
              <a:gd name="connsiteY110" fmla="*/ 3302000 h 3758451"/>
              <a:gd name="connsiteX111" fmla="*/ 737012 w 3061112"/>
              <a:gd name="connsiteY111" fmla="*/ 3340100 h 3758451"/>
              <a:gd name="connsiteX112" fmla="*/ 787812 w 3061112"/>
              <a:gd name="connsiteY112" fmla="*/ 3365500 h 3758451"/>
              <a:gd name="connsiteX113" fmla="*/ 864012 w 3061112"/>
              <a:gd name="connsiteY113" fmla="*/ 3416300 h 3758451"/>
              <a:gd name="connsiteX114" fmla="*/ 1003712 w 3061112"/>
              <a:gd name="connsiteY114" fmla="*/ 3454400 h 3758451"/>
              <a:gd name="connsiteX115" fmla="*/ 1041812 w 3061112"/>
              <a:gd name="connsiteY115" fmla="*/ 3479800 h 3758451"/>
              <a:gd name="connsiteX116" fmla="*/ 1257712 w 3061112"/>
              <a:gd name="connsiteY116" fmla="*/ 3505200 h 3758451"/>
              <a:gd name="connsiteX117" fmla="*/ 1435512 w 3061112"/>
              <a:gd name="connsiteY117" fmla="*/ 3543300 h 3758451"/>
              <a:gd name="connsiteX118" fmla="*/ 1511712 w 3061112"/>
              <a:gd name="connsiteY118" fmla="*/ 3568700 h 3758451"/>
              <a:gd name="connsiteX119" fmla="*/ 1689512 w 3061112"/>
              <a:gd name="connsiteY119" fmla="*/ 3606800 h 3758451"/>
              <a:gd name="connsiteX120" fmla="*/ 1791112 w 3061112"/>
              <a:gd name="connsiteY120" fmla="*/ 3657600 h 3758451"/>
              <a:gd name="connsiteX121" fmla="*/ 1918112 w 3061112"/>
              <a:gd name="connsiteY121" fmla="*/ 3708400 h 3758451"/>
              <a:gd name="connsiteX122" fmla="*/ 2235612 w 3061112"/>
              <a:gd name="connsiteY122" fmla="*/ 3721100 h 3758451"/>
              <a:gd name="connsiteX123" fmla="*/ 2718212 w 3061112"/>
              <a:gd name="connsiteY123" fmla="*/ 3733800 h 3758451"/>
              <a:gd name="connsiteX124" fmla="*/ 2756312 w 3061112"/>
              <a:gd name="connsiteY124" fmla="*/ 3721100 h 3758451"/>
              <a:gd name="connsiteX125" fmla="*/ 2819812 w 3061112"/>
              <a:gd name="connsiteY125" fmla="*/ 3708400 h 3758451"/>
              <a:gd name="connsiteX126" fmla="*/ 2883312 w 3061112"/>
              <a:gd name="connsiteY126" fmla="*/ 3594100 h 3758451"/>
              <a:gd name="connsiteX127" fmla="*/ 2921412 w 3061112"/>
              <a:gd name="connsiteY127" fmla="*/ 3479800 h 3758451"/>
              <a:gd name="connsiteX128" fmla="*/ 2959512 w 3061112"/>
              <a:gd name="connsiteY128" fmla="*/ 3390900 h 3758451"/>
              <a:gd name="connsiteX129" fmla="*/ 2972212 w 3061112"/>
              <a:gd name="connsiteY129" fmla="*/ 3340100 h 3758451"/>
              <a:gd name="connsiteX130" fmla="*/ 3023012 w 3061112"/>
              <a:gd name="connsiteY130" fmla="*/ 3238500 h 3758451"/>
              <a:gd name="connsiteX131" fmla="*/ 3048412 w 3061112"/>
              <a:gd name="connsiteY131" fmla="*/ 3149600 h 3758451"/>
              <a:gd name="connsiteX132" fmla="*/ 3061112 w 3061112"/>
              <a:gd name="connsiteY132" fmla="*/ 2819400 h 3758451"/>
              <a:gd name="connsiteX133" fmla="*/ 3035712 w 3061112"/>
              <a:gd name="connsiteY133" fmla="*/ 2006600 h 3758451"/>
              <a:gd name="connsiteX134" fmla="*/ 3010312 w 3061112"/>
              <a:gd name="connsiteY134" fmla="*/ 1866900 h 3758451"/>
              <a:gd name="connsiteX135" fmla="*/ 2997612 w 3061112"/>
              <a:gd name="connsiteY135" fmla="*/ 1790700 h 3758451"/>
              <a:gd name="connsiteX136" fmla="*/ 2959512 w 3061112"/>
              <a:gd name="connsiteY136" fmla="*/ 1295400 h 3758451"/>
              <a:gd name="connsiteX137" fmla="*/ 2946812 w 3061112"/>
              <a:gd name="connsiteY137" fmla="*/ 1117600 h 3758451"/>
              <a:gd name="connsiteX138" fmla="*/ 2921412 w 3061112"/>
              <a:gd name="connsiteY138" fmla="*/ 939800 h 3758451"/>
              <a:gd name="connsiteX139" fmla="*/ 2896012 w 3061112"/>
              <a:gd name="connsiteY139" fmla="*/ 711200 h 3758451"/>
              <a:gd name="connsiteX140" fmla="*/ 2883312 w 3061112"/>
              <a:gd name="connsiteY140" fmla="*/ 635000 h 3758451"/>
              <a:gd name="connsiteX141" fmla="*/ 2781712 w 3061112"/>
              <a:gd name="connsiteY141" fmla="*/ 533400 h 3758451"/>
              <a:gd name="connsiteX142" fmla="*/ 2705512 w 3061112"/>
              <a:gd name="connsiteY142" fmla="*/ 457200 h 3758451"/>
              <a:gd name="connsiteX143" fmla="*/ 2515012 w 3061112"/>
              <a:gd name="connsiteY143" fmla="*/ 292100 h 3758451"/>
              <a:gd name="connsiteX144" fmla="*/ 2451512 w 3061112"/>
              <a:gd name="connsiteY144" fmla="*/ 241300 h 3758451"/>
              <a:gd name="connsiteX145" fmla="*/ 2375312 w 3061112"/>
              <a:gd name="connsiteY145" fmla="*/ 177800 h 3758451"/>
              <a:gd name="connsiteX146" fmla="*/ 2261012 w 3061112"/>
              <a:gd name="connsiteY146" fmla="*/ 165100 h 3758451"/>
              <a:gd name="connsiteX147" fmla="*/ 2172112 w 3061112"/>
              <a:gd name="connsiteY147" fmla="*/ 127000 h 3758451"/>
              <a:gd name="connsiteX148" fmla="*/ 2019712 w 3061112"/>
              <a:gd name="connsiteY148" fmla="*/ 76200 h 3758451"/>
              <a:gd name="connsiteX149" fmla="*/ 1956212 w 3061112"/>
              <a:gd name="connsiteY149" fmla="*/ 38100 h 3758451"/>
              <a:gd name="connsiteX150" fmla="*/ 1854612 w 3061112"/>
              <a:gd name="connsiteY150" fmla="*/ 0 h 3758451"/>
              <a:gd name="connsiteX151" fmla="*/ 1676812 w 3061112"/>
              <a:gd name="connsiteY151" fmla="*/ 12700 h 3758451"/>
              <a:gd name="connsiteX152" fmla="*/ 1499012 w 3061112"/>
              <a:gd name="connsiteY152" fmla="*/ 38100 h 3758451"/>
              <a:gd name="connsiteX153" fmla="*/ 1283112 w 3061112"/>
              <a:gd name="connsiteY153" fmla="*/ 63500 h 3758451"/>
              <a:gd name="connsiteX154" fmla="*/ 1219612 w 3061112"/>
              <a:gd name="connsiteY154" fmla="*/ 76200 h 3758451"/>
              <a:gd name="connsiteX155" fmla="*/ 1143412 w 3061112"/>
              <a:gd name="connsiteY155" fmla="*/ 101600 h 3758451"/>
              <a:gd name="connsiteX156" fmla="*/ 1105312 w 3061112"/>
              <a:gd name="connsiteY156" fmla="*/ 114300 h 3758451"/>
              <a:gd name="connsiteX157" fmla="*/ 940212 w 3061112"/>
              <a:gd name="connsiteY157" fmla="*/ 228600 h 3758451"/>
              <a:gd name="connsiteX158" fmla="*/ 864012 w 3061112"/>
              <a:gd name="connsiteY158" fmla="*/ 279400 h 3758451"/>
              <a:gd name="connsiteX159" fmla="*/ 825912 w 3061112"/>
              <a:gd name="connsiteY159" fmla="*/ 317500 h 3758451"/>
              <a:gd name="connsiteX160" fmla="*/ 775112 w 3061112"/>
              <a:gd name="connsiteY160" fmla="*/ 355600 h 3758451"/>
              <a:gd name="connsiteX161" fmla="*/ 737012 w 3061112"/>
              <a:gd name="connsiteY161" fmla="*/ 381000 h 3758451"/>
              <a:gd name="connsiteX162" fmla="*/ 686212 w 3061112"/>
              <a:gd name="connsiteY162" fmla="*/ 419100 h 3758451"/>
              <a:gd name="connsiteX163" fmla="*/ 648112 w 3061112"/>
              <a:gd name="connsiteY163" fmla="*/ 444500 h 3758451"/>
              <a:gd name="connsiteX164" fmla="*/ 610012 w 3061112"/>
              <a:gd name="connsiteY164" fmla="*/ 482600 h 3758451"/>
              <a:gd name="connsiteX165" fmla="*/ 457612 w 3061112"/>
              <a:gd name="connsiteY165" fmla="*/ 584200 h 3758451"/>
              <a:gd name="connsiteX166" fmla="*/ 317912 w 3061112"/>
              <a:gd name="connsiteY166" fmla="*/ 736600 h 3758451"/>
              <a:gd name="connsiteX167" fmla="*/ 254412 w 3061112"/>
              <a:gd name="connsiteY167" fmla="*/ 800100 h 3758451"/>
              <a:gd name="connsiteX168" fmla="*/ 178212 w 3061112"/>
              <a:gd name="connsiteY168" fmla="*/ 927100 h 3758451"/>
              <a:gd name="connsiteX169" fmla="*/ 114712 w 3061112"/>
              <a:gd name="connsiteY169" fmla="*/ 1028700 h 3758451"/>
              <a:gd name="connsiteX170" fmla="*/ 89312 w 3061112"/>
              <a:gd name="connsiteY170" fmla="*/ 1066800 h 3758451"/>
              <a:gd name="connsiteX171" fmla="*/ 63912 w 3061112"/>
              <a:gd name="connsiteY171" fmla="*/ 1130300 h 3758451"/>
              <a:gd name="connsiteX172" fmla="*/ 38512 w 3061112"/>
              <a:gd name="connsiteY172" fmla="*/ 1384300 h 3758451"/>
              <a:gd name="connsiteX173" fmla="*/ 51212 w 3061112"/>
              <a:gd name="connsiteY173" fmla="*/ 1714500 h 3758451"/>
              <a:gd name="connsiteX174" fmla="*/ 76612 w 3061112"/>
              <a:gd name="connsiteY174" fmla="*/ 1752600 h 3758451"/>
              <a:gd name="connsiteX175" fmla="*/ 114712 w 3061112"/>
              <a:gd name="connsiteY175" fmla="*/ 1803400 h 375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3061112" h="3758451">
                <a:moveTo>
                  <a:pt x="876712" y="431800"/>
                </a:moveTo>
                <a:cubicBezTo>
                  <a:pt x="847079" y="465667"/>
                  <a:pt x="815440" y="497878"/>
                  <a:pt x="787812" y="533400"/>
                </a:cubicBezTo>
                <a:cubicBezTo>
                  <a:pt x="645134" y="716843"/>
                  <a:pt x="621838" y="756961"/>
                  <a:pt x="508412" y="927100"/>
                </a:cubicBezTo>
                <a:cubicBezTo>
                  <a:pt x="483012" y="965200"/>
                  <a:pt x="458154" y="1003667"/>
                  <a:pt x="432212" y="1041400"/>
                </a:cubicBezTo>
                <a:cubicBezTo>
                  <a:pt x="411581" y="1071409"/>
                  <a:pt x="389441" y="1100359"/>
                  <a:pt x="368712" y="1130300"/>
                </a:cubicBezTo>
                <a:cubicBezTo>
                  <a:pt x="339250" y="1172857"/>
                  <a:pt x="305292" y="1224135"/>
                  <a:pt x="279812" y="1270000"/>
                </a:cubicBezTo>
                <a:cubicBezTo>
                  <a:pt x="247105" y="1328873"/>
                  <a:pt x="229935" y="1381992"/>
                  <a:pt x="203612" y="1447800"/>
                </a:cubicBezTo>
                <a:cubicBezTo>
                  <a:pt x="195145" y="1468967"/>
                  <a:pt x="189941" y="1491752"/>
                  <a:pt x="178212" y="1511300"/>
                </a:cubicBezTo>
                <a:cubicBezTo>
                  <a:pt x="150733" y="1557098"/>
                  <a:pt x="135534" y="1578750"/>
                  <a:pt x="114712" y="1625600"/>
                </a:cubicBezTo>
                <a:cubicBezTo>
                  <a:pt x="105453" y="1646432"/>
                  <a:pt x="99507" y="1668710"/>
                  <a:pt x="89312" y="1689100"/>
                </a:cubicBezTo>
                <a:cubicBezTo>
                  <a:pt x="82486" y="1702752"/>
                  <a:pt x="70111" y="1713252"/>
                  <a:pt x="63912" y="1727200"/>
                </a:cubicBezTo>
                <a:cubicBezTo>
                  <a:pt x="29696" y="1804187"/>
                  <a:pt x="43561" y="1799729"/>
                  <a:pt x="25812" y="1879600"/>
                </a:cubicBezTo>
                <a:cubicBezTo>
                  <a:pt x="22908" y="1892668"/>
                  <a:pt x="17345" y="1905000"/>
                  <a:pt x="13112" y="1917700"/>
                </a:cubicBezTo>
                <a:cubicBezTo>
                  <a:pt x="370" y="2274489"/>
                  <a:pt x="-8553" y="2298696"/>
                  <a:pt x="13112" y="2667000"/>
                </a:cubicBezTo>
                <a:cubicBezTo>
                  <a:pt x="13898" y="2680364"/>
                  <a:pt x="20539" y="2692795"/>
                  <a:pt x="25812" y="2705100"/>
                </a:cubicBezTo>
                <a:cubicBezTo>
                  <a:pt x="82838" y="2838162"/>
                  <a:pt x="11728" y="2651531"/>
                  <a:pt x="102012" y="2832100"/>
                </a:cubicBezTo>
                <a:cubicBezTo>
                  <a:pt x="143476" y="2915029"/>
                  <a:pt x="114025" y="2869513"/>
                  <a:pt x="203612" y="2959100"/>
                </a:cubicBezTo>
                <a:lnTo>
                  <a:pt x="241712" y="2997200"/>
                </a:lnTo>
                <a:cubicBezTo>
                  <a:pt x="254412" y="3009900"/>
                  <a:pt x="265444" y="3024524"/>
                  <a:pt x="279812" y="3035300"/>
                </a:cubicBezTo>
                <a:cubicBezTo>
                  <a:pt x="445834" y="3159816"/>
                  <a:pt x="238718" y="3005947"/>
                  <a:pt x="368712" y="3098800"/>
                </a:cubicBezTo>
                <a:cubicBezTo>
                  <a:pt x="385936" y="3111103"/>
                  <a:pt x="401563" y="3125682"/>
                  <a:pt x="419512" y="3136900"/>
                </a:cubicBezTo>
                <a:cubicBezTo>
                  <a:pt x="435566" y="3146934"/>
                  <a:pt x="454258" y="3152266"/>
                  <a:pt x="470312" y="3162300"/>
                </a:cubicBezTo>
                <a:cubicBezTo>
                  <a:pt x="488261" y="3173518"/>
                  <a:pt x="503888" y="3188097"/>
                  <a:pt x="521112" y="3200400"/>
                </a:cubicBezTo>
                <a:cubicBezTo>
                  <a:pt x="533532" y="3209272"/>
                  <a:pt x="546868" y="3216822"/>
                  <a:pt x="559212" y="3225800"/>
                </a:cubicBezTo>
                <a:cubicBezTo>
                  <a:pt x="593448" y="3250699"/>
                  <a:pt x="622948" y="3283068"/>
                  <a:pt x="660812" y="3302000"/>
                </a:cubicBezTo>
                <a:cubicBezTo>
                  <a:pt x="694679" y="3318933"/>
                  <a:pt x="730907" y="3331797"/>
                  <a:pt x="762412" y="3352800"/>
                </a:cubicBezTo>
                <a:cubicBezTo>
                  <a:pt x="775112" y="3361267"/>
                  <a:pt x="787260" y="3370627"/>
                  <a:pt x="800512" y="3378200"/>
                </a:cubicBezTo>
                <a:cubicBezTo>
                  <a:pt x="816950" y="3387593"/>
                  <a:pt x="835078" y="3393860"/>
                  <a:pt x="851312" y="3403600"/>
                </a:cubicBezTo>
                <a:cubicBezTo>
                  <a:pt x="877489" y="3419306"/>
                  <a:pt x="903674" y="3435330"/>
                  <a:pt x="927512" y="3454400"/>
                </a:cubicBezTo>
                <a:cubicBezTo>
                  <a:pt x="948679" y="3471333"/>
                  <a:pt x="968805" y="3489655"/>
                  <a:pt x="991012" y="3505200"/>
                </a:cubicBezTo>
                <a:cubicBezTo>
                  <a:pt x="1026104" y="3529764"/>
                  <a:pt x="1075883" y="3557466"/>
                  <a:pt x="1118012" y="3568700"/>
                </a:cubicBezTo>
                <a:cubicBezTo>
                  <a:pt x="1159726" y="3579824"/>
                  <a:pt x="1202428" y="3587003"/>
                  <a:pt x="1245012" y="3594100"/>
                </a:cubicBezTo>
                <a:cubicBezTo>
                  <a:pt x="1295812" y="3602567"/>
                  <a:pt x="1346089" y="3615223"/>
                  <a:pt x="1397412" y="3619500"/>
                </a:cubicBezTo>
                <a:cubicBezTo>
                  <a:pt x="1676444" y="3642753"/>
                  <a:pt x="1498864" y="3630502"/>
                  <a:pt x="1930812" y="3644900"/>
                </a:cubicBezTo>
                <a:cubicBezTo>
                  <a:pt x="2197220" y="3678201"/>
                  <a:pt x="2059097" y="3666013"/>
                  <a:pt x="2565812" y="3644900"/>
                </a:cubicBezTo>
                <a:cubicBezTo>
                  <a:pt x="2591540" y="3643828"/>
                  <a:pt x="2616703" y="3636945"/>
                  <a:pt x="2642012" y="3632200"/>
                </a:cubicBezTo>
                <a:cubicBezTo>
                  <a:pt x="2684444" y="3624244"/>
                  <a:pt x="2769012" y="3606800"/>
                  <a:pt x="2769012" y="3606800"/>
                </a:cubicBezTo>
                <a:cubicBezTo>
                  <a:pt x="2781712" y="3598333"/>
                  <a:pt x="2793083" y="3587413"/>
                  <a:pt x="2807112" y="3581400"/>
                </a:cubicBezTo>
                <a:cubicBezTo>
                  <a:pt x="2823155" y="3574524"/>
                  <a:pt x="2844776" y="3580194"/>
                  <a:pt x="2857912" y="3568700"/>
                </a:cubicBezTo>
                <a:cubicBezTo>
                  <a:pt x="2880886" y="3548598"/>
                  <a:pt x="2894094" y="3519300"/>
                  <a:pt x="2908712" y="3492500"/>
                </a:cubicBezTo>
                <a:cubicBezTo>
                  <a:pt x="2923859" y="3464730"/>
                  <a:pt x="2950622" y="3379469"/>
                  <a:pt x="2959512" y="3352800"/>
                </a:cubicBezTo>
                <a:cubicBezTo>
                  <a:pt x="2990716" y="3025156"/>
                  <a:pt x="3004295" y="2996517"/>
                  <a:pt x="2972212" y="2603500"/>
                </a:cubicBezTo>
                <a:cubicBezTo>
                  <a:pt x="2968285" y="2555393"/>
                  <a:pt x="2945292" y="2510755"/>
                  <a:pt x="2934112" y="2463800"/>
                </a:cubicBezTo>
                <a:cubicBezTo>
                  <a:pt x="2924113" y="2421802"/>
                  <a:pt x="2915809" y="2379384"/>
                  <a:pt x="2908712" y="2336800"/>
                </a:cubicBezTo>
                <a:cubicBezTo>
                  <a:pt x="2903101" y="2303134"/>
                  <a:pt x="2902302" y="2268746"/>
                  <a:pt x="2896012" y="2235200"/>
                </a:cubicBezTo>
                <a:cubicBezTo>
                  <a:pt x="2882343" y="2162300"/>
                  <a:pt x="2867673" y="2124784"/>
                  <a:pt x="2845212" y="2057400"/>
                </a:cubicBezTo>
                <a:cubicBezTo>
                  <a:pt x="2840979" y="2027767"/>
                  <a:pt x="2837064" y="1998086"/>
                  <a:pt x="2832512" y="1968500"/>
                </a:cubicBezTo>
                <a:cubicBezTo>
                  <a:pt x="2828596" y="1943049"/>
                  <a:pt x="2820527" y="1918040"/>
                  <a:pt x="2819812" y="1892300"/>
                </a:cubicBezTo>
                <a:cubicBezTo>
                  <a:pt x="2812053" y="1612976"/>
                  <a:pt x="2814463" y="1333435"/>
                  <a:pt x="2807112" y="1054100"/>
                </a:cubicBezTo>
                <a:cubicBezTo>
                  <a:pt x="2803904" y="932210"/>
                  <a:pt x="2800124" y="959152"/>
                  <a:pt x="2781712" y="876300"/>
                </a:cubicBezTo>
                <a:cubicBezTo>
                  <a:pt x="2777029" y="855228"/>
                  <a:pt x="2774692" y="833625"/>
                  <a:pt x="2769012" y="812800"/>
                </a:cubicBezTo>
                <a:cubicBezTo>
                  <a:pt x="2761967" y="786969"/>
                  <a:pt x="2758464" y="758877"/>
                  <a:pt x="2743612" y="736600"/>
                </a:cubicBezTo>
                <a:cubicBezTo>
                  <a:pt x="2735145" y="723900"/>
                  <a:pt x="2725038" y="712152"/>
                  <a:pt x="2718212" y="698500"/>
                </a:cubicBezTo>
                <a:cubicBezTo>
                  <a:pt x="2712225" y="686526"/>
                  <a:pt x="2711499" y="672374"/>
                  <a:pt x="2705512" y="660400"/>
                </a:cubicBezTo>
                <a:cubicBezTo>
                  <a:pt x="2681863" y="613102"/>
                  <a:pt x="2677121" y="626331"/>
                  <a:pt x="2642012" y="584200"/>
                </a:cubicBezTo>
                <a:cubicBezTo>
                  <a:pt x="2528699" y="448224"/>
                  <a:pt x="2787408" y="716896"/>
                  <a:pt x="2540412" y="469900"/>
                </a:cubicBezTo>
                <a:cubicBezTo>
                  <a:pt x="2527712" y="457200"/>
                  <a:pt x="2518376" y="439832"/>
                  <a:pt x="2502312" y="431800"/>
                </a:cubicBezTo>
                <a:cubicBezTo>
                  <a:pt x="2452241" y="406765"/>
                  <a:pt x="2444676" y="406768"/>
                  <a:pt x="2400712" y="368300"/>
                </a:cubicBezTo>
                <a:cubicBezTo>
                  <a:pt x="2166372" y="163253"/>
                  <a:pt x="2541643" y="470824"/>
                  <a:pt x="2286412" y="279400"/>
                </a:cubicBezTo>
                <a:cubicBezTo>
                  <a:pt x="2272044" y="268624"/>
                  <a:pt x="2262927" y="251739"/>
                  <a:pt x="2248312" y="241300"/>
                </a:cubicBezTo>
                <a:cubicBezTo>
                  <a:pt x="2232906" y="230296"/>
                  <a:pt x="2213566" y="225934"/>
                  <a:pt x="2197512" y="215900"/>
                </a:cubicBezTo>
                <a:cubicBezTo>
                  <a:pt x="2094696" y="151640"/>
                  <a:pt x="2193624" y="205821"/>
                  <a:pt x="2108612" y="139700"/>
                </a:cubicBezTo>
                <a:cubicBezTo>
                  <a:pt x="2084515" y="120958"/>
                  <a:pt x="2062028" y="96304"/>
                  <a:pt x="2032412" y="88900"/>
                </a:cubicBezTo>
                <a:lnTo>
                  <a:pt x="1930812" y="63500"/>
                </a:lnTo>
                <a:cubicBezTo>
                  <a:pt x="1867312" y="67733"/>
                  <a:pt x="1803603" y="69538"/>
                  <a:pt x="1740312" y="76200"/>
                </a:cubicBezTo>
                <a:cubicBezTo>
                  <a:pt x="1730004" y="77285"/>
                  <a:pt x="1665054" y="94779"/>
                  <a:pt x="1651412" y="101600"/>
                </a:cubicBezTo>
                <a:cubicBezTo>
                  <a:pt x="1637760" y="108426"/>
                  <a:pt x="1627484" y="121331"/>
                  <a:pt x="1613312" y="127000"/>
                </a:cubicBezTo>
                <a:cubicBezTo>
                  <a:pt x="1584697" y="138446"/>
                  <a:pt x="1554442" y="145470"/>
                  <a:pt x="1524412" y="152400"/>
                </a:cubicBezTo>
                <a:cubicBezTo>
                  <a:pt x="1499321" y="158190"/>
                  <a:pt x="1473547" y="160494"/>
                  <a:pt x="1448212" y="165100"/>
                </a:cubicBezTo>
                <a:cubicBezTo>
                  <a:pt x="1426974" y="168961"/>
                  <a:pt x="1405950" y="173939"/>
                  <a:pt x="1384712" y="177800"/>
                </a:cubicBezTo>
                <a:cubicBezTo>
                  <a:pt x="1359377" y="182406"/>
                  <a:pt x="1333762" y="185450"/>
                  <a:pt x="1308512" y="190500"/>
                </a:cubicBezTo>
                <a:cubicBezTo>
                  <a:pt x="1291396" y="193923"/>
                  <a:pt x="1274751" y="199414"/>
                  <a:pt x="1257712" y="203200"/>
                </a:cubicBezTo>
                <a:cubicBezTo>
                  <a:pt x="1236640" y="207883"/>
                  <a:pt x="1215284" y="211217"/>
                  <a:pt x="1194212" y="215900"/>
                </a:cubicBezTo>
                <a:cubicBezTo>
                  <a:pt x="1177173" y="219686"/>
                  <a:pt x="1160585" y="225478"/>
                  <a:pt x="1143412" y="228600"/>
                </a:cubicBezTo>
                <a:cubicBezTo>
                  <a:pt x="1113961" y="233955"/>
                  <a:pt x="1084145" y="237067"/>
                  <a:pt x="1054512" y="241300"/>
                </a:cubicBezTo>
                <a:lnTo>
                  <a:pt x="978312" y="266700"/>
                </a:lnTo>
                <a:cubicBezTo>
                  <a:pt x="965612" y="270933"/>
                  <a:pt x="952186" y="273413"/>
                  <a:pt x="940212" y="279400"/>
                </a:cubicBezTo>
                <a:cubicBezTo>
                  <a:pt x="906345" y="296333"/>
                  <a:pt x="870117" y="309197"/>
                  <a:pt x="838612" y="330200"/>
                </a:cubicBezTo>
                <a:cubicBezTo>
                  <a:pt x="825912" y="338667"/>
                  <a:pt x="813912" y="348291"/>
                  <a:pt x="800512" y="355600"/>
                </a:cubicBezTo>
                <a:cubicBezTo>
                  <a:pt x="767271" y="373731"/>
                  <a:pt x="732779" y="389467"/>
                  <a:pt x="698912" y="406400"/>
                </a:cubicBezTo>
                <a:cubicBezTo>
                  <a:pt x="678990" y="416361"/>
                  <a:pt x="627963" y="439249"/>
                  <a:pt x="610012" y="457200"/>
                </a:cubicBezTo>
                <a:cubicBezTo>
                  <a:pt x="569541" y="497671"/>
                  <a:pt x="573339" y="511853"/>
                  <a:pt x="546512" y="558800"/>
                </a:cubicBezTo>
                <a:cubicBezTo>
                  <a:pt x="468998" y="694450"/>
                  <a:pt x="585730" y="465361"/>
                  <a:pt x="495712" y="660400"/>
                </a:cubicBezTo>
                <a:cubicBezTo>
                  <a:pt x="479845" y="694779"/>
                  <a:pt x="458974" y="726844"/>
                  <a:pt x="444912" y="762000"/>
                </a:cubicBezTo>
                <a:cubicBezTo>
                  <a:pt x="436445" y="783167"/>
                  <a:pt x="428771" y="804668"/>
                  <a:pt x="419512" y="825500"/>
                </a:cubicBezTo>
                <a:cubicBezTo>
                  <a:pt x="411823" y="842800"/>
                  <a:pt x="400099" y="858339"/>
                  <a:pt x="394112" y="876300"/>
                </a:cubicBezTo>
                <a:cubicBezTo>
                  <a:pt x="383073" y="909418"/>
                  <a:pt x="379751" y="944782"/>
                  <a:pt x="368712" y="977900"/>
                </a:cubicBezTo>
                <a:cubicBezTo>
                  <a:pt x="339885" y="1064380"/>
                  <a:pt x="376170" y="958013"/>
                  <a:pt x="330612" y="1079500"/>
                </a:cubicBezTo>
                <a:cubicBezTo>
                  <a:pt x="325912" y="1092035"/>
                  <a:pt x="321590" y="1104728"/>
                  <a:pt x="317912" y="1117600"/>
                </a:cubicBezTo>
                <a:cubicBezTo>
                  <a:pt x="310451" y="1143715"/>
                  <a:pt x="304224" y="1180734"/>
                  <a:pt x="292512" y="1206500"/>
                </a:cubicBezTo>
                <a:cubicBezTo>
                  <a:pt x="251351" y="1297055"/>
                  <a:pt x="256078" y="1286551"/>
                  <a:pt x="216312" y="1346200"/>
                </a:cubicBezTo>
                <a:cubicBezTo>
                  <a:pt x="212079" y="1363133"/>
                  <a:pt x="210488" y="1380957"/>
                  <a:pt x="203612" y="1397000"/>
                </a:cubicBezTo>
                <a:cubicBezTo>
                  <a:pt x="197599" y="1411029"/>
                  <a:pt x="185038" y="1421448"/>
                  <a:pt x="178212" y="1435100"/>
                </a:cubicBezTo>
                <a:cubicBezTo>
                  <a:pt x="168017" y="1455490"/>
                  <a:pt x="160021" y="1476973"/>
                  <a:pt x="152812" y="1498600"/>
                </a:cubicBezTo>
                <a:cubicBezTo>
                  <a:pt x="147292" y="1515159"/>
                  <a:pt x="143769" y="1532333"/>
                  <a:pt x="140112" y="1549400"/>
                </a:cubicBezTo>
                <a:cubicBezTo>
                  <a:pt x="117274" y="1655975"/>
                  <a:pt x="117269" y="1661059"/>
                  <a:pt x="102012" y="1752600"/>
                </a:cubicBezTo>
                <a:cubicBezTo>
                  <a:pt x="97779" y="1820333"/>
                  <a:pt x="89312" y="1887935"/>
                  <a:pt x="89312" y="1955800"/>
                </a:cubicBezTo>
                <a:cubicBezTo>
                  <a:pt x="89312" y="2171741"/>
                  <a:pt x="94440" y="2387691"/>
                  <a:pt x="102012" y="2603500"/>
                </a:cubicBezTo>
                <a:cubicBezTo>
                  <a:pt x="103010" y="2631942"/>
                  <a:pt x="118344" y="2698761"/>
                  <a:pt x="127412" y="2730500"/>
                </a:cubicBezTo>
                <a:cubicBezTo>
                  <a:pt x="131090" y="2743372"/>
                  <a:pt x="136590" y="2755685"/>
                  <a:pt x="140112" y="2768600"/>
                </a:cubicBezTo>
                <a:cubicBezTo>
                  <a:pt x="149297" y="2802279"/>
                  <a:pt x="157045" y="2836333"/>
                  <a:pt x="165512" y="2870200"/>
                </a:cubicBezTo>
                <a:cubicBezTo>
                  <a:pt x="169745" y="2887133"/>
                  <a:pt x="174789" y="2903884"/>
                  <a:pt x="178212" y="2921000"/>
                </a:cubicBezTo>
                <a:cubicBezTo>
                  <a:pt x="182445" y="2942167"/>
                  <a:pt x="184086" y="2964022"/>
                  <a:pt x="190912" y="2984500"/>
                </a:cubicBezTo>
                <a:cubicBezTo>
                  <a:pt x="196899" y="3002461"/>
                  <a:pt x="208854" y="3017899"/>
                  <a:pt x="216312" y="3035300"/>
                </a:cubicBezTo>
                <a:cubicBezTo>
                  <a:pt x="221585" y="3047605"/>
                  <a:pt x="221586" y="3062261"/>
                  <a:pt x="229012" y="3073400"/>
                </a:cubicBezTo>
                <a:cubicBezTo>
                  <a:pt x="238975" y="3088344"/>
                  <a:pt x="255614" y="3097702"/>
                  <a:pt x="267112" y="3111500"/>
                </a:cubicBezTo>
                <a:cubicBezTo>
                  <a:pt x="276883" y="3123226"/>
                  <a:pt x="280593" y="3140065"/>
                  <a:pt x="292512" y="3149600"/>
                </a:cubicBezTo>
                <a:cubicBezTo>
                  <a:pt x="300794" y="3156225"/>
                  <a:pt x="378093" y="3174170"/>
                  <a:pt x="381412" y="3175000"/>
                </a:cubicBezTo>
                <a:cubicBezTo>
                  <a:pt x="411045" y="3170767"/>
                  <a:pt x="440959" y="3156429"/>
                  <a:pt x="470312" y="3162300"/>
                </a:cubicBezTo>
                <a:cubicBezTo>
                  <a:pt x="507441" y="3169726"/>
                  <a:pt x="539037" y="3194314"/>
                  <a:pt x="571912" y="3213100"/>
                </a:cubicBezTo>
                <a:cubicBezTo>
                  <a:pt x="593771" y="3225591"/>
                  <a:pt x="673581" y="3280287"/>
                  <a:pt x="698912" y="3302000"/>
                </a:cubicBezTo>
                <a:cubicBezTo>
                  <a:pt x="712549" y="3313689"/>
                  <a:pt x="722397" y="3329661"/>
                  <a:pt x="737012" y="3340100"/>
                </a:cubicBezTo>
                <a:cubicBezTo>
                  <a:pt x="752418" y="3351104"/>
                  <a:pt x="771578" y="3355760"/>
                  <a:pt x="787812" y="3365500"/>
                </a:cubicBezTo>
                <a:cubicBezTo>
                  <a:pt x="813989" y="3381206"/>
                  <a:pt x="835052" y="3406647"/>
                  <a:pt x="864012" y="3416300"/>
                </a:cubicBezTo>
                <a:cubicBezTo>
                  <a:pt x="960690" y="3448526"/>
                  <a:pt x="913958" y="3436449"/>
                  <a:pt x="1003712" y="3454400"/>
                </a:cubicBezTo>
                <a:cubicBezTo>
                  <a:pt x="1016412" y="3462867"/>
                  <a:pt x="1028160" y="3472974"/>
                  <a:pt x="1041812" y="3479800"/>
                </a:cubicBezTo>
                <a:cubicBezTo>
                  <a:pt x="1099543" y="3508665"/>
                  <a:pt x="1229618" y="3503193"/>
                  <a:pt x="1257712" y="3505200"/>
                </a:cubicBezTo>
                <a:cubicBezTo>
                  <a:pt x="1287207" y="3511099"/>
                  <a:pt x="1389171" y="3529398"/>
                  <a:pt x="1435512" y="3543300"/>
                </a:cubicBezTo>
                <a:cubicBezTo>
                  <a:pt x="1461157" y="3550993"/>
                  <a:pt x="1485532" y="3563090"/>
                  <a:pt x="1511712" y="3568700"/>
                </a:cubicBezTo>
                <a:lnTo>
                  <a:pt x="1689512" y="3606800"/>
                </a:lnTo>
                <a:lnTo>
                  <a:pt x="1791112" y="3657600"/>
                </a:lnTo>
                <a:cubicBezTo>
                  <a:pt x="1823402" y="3673745"/>
                  <a:pt x="1883996" y="3707035"/>
                  <a:pt x="1918112" y="3708400"/>
                </a:cubicBezTo>
                <a:lnTo>
                  <a:pt x="2235612" y="3721100"/>
                </a:lnTo>
                <a:cubicBezTo>
                  <a:pt x="2443079" y="3780376"/>
                  <a:pt x="2326440" y="3756845"/>
                  <a:pt x="2718212" y="3733800"/>
                </a:cubicBezTo>
                <a:cubicBezTo>
                  <a:pt x="2731576" y="3733014"/>
                  <a:pt x="2743325" y="3724347"/>
                  <a:pt x="2756312" y="3721100"/>
                </a:cubicBezTo>
                <a:cubicBezTo>
                  <a:pt x="2777253" y="3715865"/>
                  <a:pt x="2798645" y="3712633"/>
                  <a:pt x="2819812" y="3708400"/>
                </a:cubicBezTo>
                <a:cubicBezTo>
                  <a:pt x="2856149" y="3659950"/>
                  <a:pt x="2866681" y="3655079"/>
                  <a:pt x="2883312" y="3594100"/>
                </a:cubicBezTo>
                <a:cubicBezTo>
                  <a:pt x="2914901" y="3478275"/>
                  <a:pt x="2872019" y="3553889"/>
                  <a:pt x="2921412" y="3479800"/>
                </a:cubicBezTo>
                <a:cubicBezTo>
                  <a:pt x="2957873" y="3333957"/>
                  <a:pt x="2906889" y="3513687"/>
                  <a:pt x="2959512" y="3390900"/>
                </a:cubicBezTo>
                <a:cubicBezTo>
                  <a:pt x="2966388" y="3374857"/>
                  <a:pt x="2965499" y="3356212"/>
                  <a:pt x="2972212" y="3340100"/>
                </a:cubicBezTo>
                <a:cubicBezTo>
                  <a:pt x="2986775" y="3305149"/>
                  <a:pt x="3011038" y="3274421"/>
                  <a:pt x="3023012" y="3238500"/>
                </a:cubicBezTo>
                <a:cubicBezTo>
                  <a:pt x="3041232" y="3183841"/>
                  <a:pt x="3032465" y="3213387"/>
                  <a:pt x="3048412" y="3149600"/>
                </a:cubicBezTo>
                <a:cubicBezTo>
                  <a:pt x="3052645" y="3039533"/>
                  <a:pt x="3061112" y="2929548"/>
                  <a:pt x="3061112" y="2819400"/>
                </a:cubicBezTo>
                <a:cubicBezTo>
                  <a:pt x="3061112" y="2677210"/>
                  <a:pt x="3056377" y="2233919"/>
                  <a:pt x="3035712" y="2006600"/>
                </a:cubicBezTo>
                <a:cubicBezTo>
                  <a:pt x="3032310" y="1969177"/>
                  <a:pt x="3017293" y="1905296"/>
                  <a:pt x="3010312" y="1866900"/>
                </a:cubicBezTo>
                <a:cubicBezTo>
                  <a:pt x="3005706" y="1841565"/>
                  <a:pt x="3001845" y="1816100"/>
                  <a:pt x="2997612" y="1790700"/>
                </a:cubicBezTo>
                <a:cubicBezTo>
                  <a:pt x="2974498" y="1397764"/>
                  <a:pt x="2997824" y="1755146"/>
                  <a:pt x="2959512" y="1295400"/>
                </a:cubicBezTo>
                <a:cubicBezTo>
                  <a:pt x="2954578" y="1236188"/>
                  <a:pt x="2953142" y="1176680"/>
                  <a:pt x="2946812" y="1117600"/>
                </a:cubicBezTo>
                <a:cubicBezTo>
                  <a:pt x="2940434" y="1058072"/>
                  <a:pt x="2928545" y="999242"/>
                  <a:pt x="2921412" y="939800"/>
                </a:cubicBezTo>
                <a:cubicBezTo>
                  <a:pt x="2891815" y="693155"/>
                  <a:pt x="2924407" y="895768"/>
                  <a:pt x="2896012" y="711200"/>
                </a:cubicBezTo>
                <a:cubicBezTo>
                  <a:pt x="2892096" y="685749"/>
                  <a:pt x="2897237" y="656661"/>
                  <a:pt x="2883312" y="635000"/>
                </a:cubicBezTo>
                <a:cubicBezTo>
                  <a:pt x="2857413" y="594712"/>
                  <a:pt x="2815579" y="567267"/>
                  <a:pt x="2781712" y="533400"/>
                </a:cubicBezTo>
                <a:cubicBezTo>
                  <a:pt x="2756312" y="508000"/>
                  <a:pt x="2732657" y="480726"/>
                  <a:pt x="2705512" y="457200"/>
                </a:cubicBezTo>
                <a:lnTo>
                  <a:pt x="2515012" y="292100"/>
                </a:lnTo>
                <a:cubicBezTo>
                  <a:pt x="2494358" y="274544"/>
                  <a:pt x="2470679" y="260467"/>
                  <a:pt x="2451512" y="241300"/>
                </a:cubicBezTo>
                <a:cubicBezTo>
                  <a:pt x="2437295" y="227083"/>
                  <a:pt x="2398887" y="183694"/>
                  <a:pt x="2375312" y="177800"/>
                </a:cubicBezTo>
                <a:cubicBezTo>
                  <a:pt x="2338122" y="168503"/>
                  <a:pt x="2299112" y="169333"/>
                  <a:pt x="2261012" y="165100"/>
                </a:cubicBezTo>
                <a:cubicBezTo>
                  <a:pt x="2231379" y="152400"/>
                  <a:pt x="2202474" y="137844"/>
                  <a:pt x="2172112" y="127000"/>
                </a:cubicBezTo>
                <a:cubicBezTo>
                  <a:pt x="2093052" y="98764"/>
                  <a:pt x="2088334" y="110511"/>
                  <a:pt x="2019712" y="76200"/>
                </a:cubicBezTo>
                <a:cubicBezTo>
                  <a:pt x="1997634" y="65161"/>
                  <a:pt x="1978290" y="49139"/>
                  <a:pt x="1956212" y="38100"/>
                </a:cubicBezTo>
                <a:cubicBezTo>
                  <a:pt x="1925840" y="22914"/>
                  <a:pt x="1887587" y="10992"/>
                  <a:pt x="1854612" y="0"/>
                </a:cubicBezTo>
                <a:cubicBezTo>
                  <a:pt x="1795345" y="4233"/>
                  <a:pt x="1735892" y="6370"/>
                  <a:pt x="1676812" y="12700"/>
                </a:cubicBezTo>
                <a:cubicBezTo>
                  <a:pt x="1617284" y="19078"/>
                  <a:pt x="1558635" y="32680"/>
                  <a:pt x="1499012" y="38100"/>
                </a:cubicBezTo>
                <a:cubicBezTo>
                  <a:pt x="1370687" y="49766"/>
                  <a:pt x="1385047" y="44966"/>
                  <a:pt x="1283112" y="63500"/>
                </a:cubicBezTo>
                <a:cubicBezTo>
                  <a:pt x="1261874" y="67361"/>
                  <a:pt x="1240437" y="70520"/>
                  <a:pt x="1219612" y="76200"/>
                </a:cubicBezTo>
                <a:cubicBezTo>
                  <a:pt x="1193781" y="83245"/>
                  <a:pt x="1168812" y="93133"/>
                  <a:pt x="1143412" y="101600"/>
                </a:cubicBezTo>
                <a:cubicBezTo>
                  <a:pt x="1130712" y="105833"/>
                  <a:pt x="1117286" y="108313"/>
                  <a:pt x="1105312" y="114300"/>
                </a:cubicBezTo>
                <a:cubicBezTo>
                  <a:pt x="977545" y="178184"/>
                  <a:pt x="1155619" y="84996"/>
                  <a:pt x="940212" y="228600"/>
                </a:cubicBezTo>
                <a:cubicBezTo>
                  <a:pt x="914812" y="245533"/>
                  <a:pt x="888109" y="260658"/>
                  <a:pt x="864012" y="279400"/>
                </a:cubicBezTo>
                <a:cubicBezTo>
                  <a:pt x="849835" y="290427"/>
                  <a:pt x="839549" y="305811"/>
                  <a:pt x="825912" y="317500"/>
                </a:cubicBezTo>
                <a:cubicBezTo>
                  <a:pt x="809841" y="331275"/>
                  <a:pt x="792336" y="343297"/>
                  <a:pt x="775112" y="355600"/>
                </a:cubicBezTo>
                <a:cubicBezTo>
                  <a:pt x="762692" y="364472"/>
                  <a:pt x="749432" y="372128"/>
                  <a:pt x="737012" y="381000"/>
                </a:cubicBezTo>
                <a:cubicBezTo>
                  <a:pt x="719788" y="393303"/>
                  <a:pt x="703436" y="406797"/>
                  <a:pt x="686212" y="419100"/>
                </a:cubicBezTo>
                <a:cubicBezTo>
                  <a:pt x="673792" y="427972"/>
                  <a:pt x="659838" y="434729"/>
                  <a:pt x="648112" y="444500"/>
                </a:cubicBezTo>
                <a:cubicBezTo>
                  <a:pt x="634314" y="455998"/>
                  <a:pt x="624627" y="472161"/>
                  <a:pt x="610012" y="482600"/>
                </a:cubicBezTo>
                <a:cubicBezTo>
                  <a:pt x="539855" y="532712"/>
                  <a:pt x="532975" y="483715"/>
                  <a:pt x="457612" y="584200"/>
                </a:cubicBezTo>
                <a:cubicBezTo>
                  <a:pt x="390775" y="673316"/>
                  <a:pt x="434479" y="620033"/>
                  <a:pt x="317912" y="736600"/>
                </a:cubicBezTo>
                <a:cubicBezTo>
                  <a:pt x="296745" y="757767"/>
                  <a:pt x="269813" y="774432"/>
                  <a:pt x="254412" y="800100"/>
                </a:cubicBezTo>
                <a:cubicBezTo>
                  <a:pt x="229012" y="842433"/>
                  <a:pt x="207833" y="887605"/>
                  <a:pt x="178212" y="927100"/>
                </a:cubicBezTo>
                <a:cubicBezTo>
                  <a:pt x="105364" y="1024231"/>
                  <a:pt x="170498" y="931075"/>
                  <a:pt x="114712" y="1028700"/>
                </a:cubicBezTo>
                <a:cubicBezTo>
                  <a:pt x="107139" y="1041952"/>
                  <a:pt x="96138" y="1053148"/>
                  <a:pt x="89312" y="1066800"/>
                </a:cubicBezTo>
                <a:cubicBezTo>
                  <a:pt x="79117" y="1087190"/>
                  <a:pt x="72379" y="1109133"/>
                  <a:pt x="63912" y="1130300"/>
                </a:cubicBezTo>
                <a:cubicBezTo>
                  <a:pt x="59306" y="1171757"/>
                  <a:pt x="38512" y="1351959"/>
                  <a:pt x="38512" y="1384300"/>
                </a:cubicBezTo>
                <a:cubicBezTo>
                  <a:pt x="38512" y="1494448"/>
                  <a:pt x="39878" y="1604937"/>
                  <a:pt x="51212" y="1714500"/>
                </a:cubicBezTo>
                <a:cubicBezTo>
                  <a:pt x="52783" y="1729682"/>
                  <a:pt x="67740" y="1740180"/>
                  <a:pt x="76612" y="1752600"/>
                </a:cubicBezTo>
                <a:cubicBezTo>
                  <a:pt x="88915" y="1769824"/>
                  <a:pt x="114712" y="1803400"/>
                  <a:pt x="114712" y="18034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88192A-53C3-72C5-54A2-F840EEC550D7}"/>
              </a:ext>
            </a:extLst>
          </p:cNvPr>
          <p:cNvSpPr/>
          <p:nvPr/>
        </p:nvSpPr>
        <p:spPr>
          <a:xfrm>
            <a:off x="7747000" y="4292569"/>
            <a:ext cx="1193800" cy="38474"/>
          </a:xfrm>
          <a:custGeom>
            <a:avLst/>
            <a:gdLst>
              <a:gd name="connsiteX0" fmla="*/ 0 w 1193800"/>
              <a:gd name="connsiteY0" fmla="*/ 31 h 38474"/>
              <a:gd name="connsiteX1" fmla="*/ 88900 w 1193800"/>
              <a:gd name="connsiteY1" fmla="*/ 25431 h 38474"/>
              <a:gd name="connsiteX2" fmla="*/ 495300 w 1193800"/>
              <a:gd name="connsiteY2" fmla="*/ 25431 h 38474"/>
              <a:gd name="connsiteX3" fmla="*/ 609600 w 1193800"/>
              <a:gd name="connsiteY3" fmla="*/ 12731 h 38474"/>
              <a:gd name="connsiteX4" fmla="*/ 698500 w 1193800"/>
              <a:gd name="connsiteY4" fmla="*/ 31 h 38474"/>
              <a:gd name="connsiteX5" fmla="*/ 1193800 w 1193800"/>
              <a:gd name="connsiteY5" fmla="*/ 25431 h 38474"/>
              <a:gd name="connsiteX6" fmla="*/ 876300 w 1193800"/>
              <a:gd name="connsiteY6" fmla="*/ 25431 h 38474"/>
              <a:gd name="connsiteX7" fmla="*/ 63500 w 1193800"/>
              <a:gd name="connsiteY7" fmla="*/ 31 h 3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38474">
                <a:moveTo>
                  <a:pt x="0" y="31"/>
                </a:moveTo>
                <a:cubicBezTo>
                  <a:pt x="29633" y="8498"/>
                  <a:pt x="58550" y="20075"/>
                  <a:pt x="88900" y="25431"/>
                </a:cubicBezTo>
                <a:cubicBezTo>
                  <a:pt x="232940" y="50850"/>
                  <a:pt x="339343" y="32520"/>
                  <a:pt x="495300" y="25431"/>
                </a:cubicBezTo>
                <a:lnTo>
                  <a:pt x="609600" y="12731"/>
                </a:lnTo>
                <a:cubicBezTo>
                  <a:pt x="639303" y="9018"/>
                  <a:pt x="668573" y="-620"/>
                  <a:pt x="698500" y="31"/>
                </a:cubicBezTo>
                <a:cubicBezTo>
                  <a:pt x="863778" y="3624"/>
                  <a:pt x="1193800" y="25431"/>
                  <a:pt x="1193800" y="25431"/>
                </a:cubicBezTo>
                <a:cubicBezTo>
                  <a:pt x="1024010" y="-8527"/>
                  <a:pt x="1242829" y="29847"/>
                  <a:pt x="876300" y="25431"/>
                </a:cubicBezTo>
                <a:cubicBezTo>
                  <a:pt x="605254" y="22165"/>
                  <a:pt x="334566" y="31"/>
                  <a:pt x="63500" y="3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3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D6A3B-9B5C-912F-65D0-A5D34CBA7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88" t="13613" r="6147" b="-48"/>
          <a:stretch/>
        </p:blipFill>
        <p:spPr>
          <a:xfrm>
            <a:off x="1066800" y="101600"/>
            <a:ext cx="6489079" cy="4165600"/>
          </a:xfr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0DB076C-0544-2102-FC58-928C8095E965}"/>
              </a:ext>
            </a:extLst>
          </p:cNvPr>
          <p:cNvSpPr/>
          <p:nvPr/>
        </p:nvSpPr>
        <p:spPr>
          <a:xfrm>
            <a:off x="3238500" y="2654300"/>
            <a:ext cx="4241800" cy="2032000"/>
          </a:xfrm>
          <a:custGeom>
            <a:avLst/>
            <a:gdLst>
              <a:gd name="connsiteX0" fmla="*/ 2565400 w 4241800"/>
              <a:gd name="connsiteY0" fmla="*/ 139700 h 2032000"/>
              <a:gd name="connsiteX1" fmla="*/ 2438400 w 4241800"/>
              <a:gd name="connsiteY1" fmla="*/ 152400 h 2032000"/>
              <a:gd name="connsiteX2" fmla="*/ 2374900 w 4241800"/>
              <a:gd name="connsiteY2" fmla="*/ 139700 h 2032000"/>
              <a:gd name="connsiteX3" fmla="*/ 2209800 w 4241800"/>
              <a:gd name="connsiteY3" fmla="*/ 127000 h 2032000"/>
              <a:gd name="connsiteX4" fmla="*/ 2019300 w 4241800"/>
              <a:gd name="connsiteY4" fmla="*/ 88900 h 2032000"/>
              <a:gd name="connsiteX5" fmla="*/ 1625600 w 4241800"/>
              <a:gd name="connsiteY5" fmla="*/ 50800 h 2032000"/>
              <a:gd name="connsiteX6" fmla="*/ 876300 w 4241800"/>
              <a:gd name="connsiteY6" fmla="*/ 76200 h 2032000"/>
              <a:gd name="connsiteX7" fmla="*/ 698500 w 4241800"/>
              <a:gd name="connsiteY7" fmla="*/ 101600 h 2032000"/>
              <a:gd name="connsiteX8" fmla="*/ 558800 w 4241800"/>
              <a:gd name="connsiteY8" fmla="*/ 127000 h 2032000"/>
              <a:gd name="connsiteX9" fmla="*/ 457200 w 4241800"/>
              <a:gd name="connsiteY9" fmla="*/ 152400 h 2032000"/>
              <a:gd name="connsiteX10" fmla="*/ 419100 w 4241800"/>
              <a:gd name="connsiteY10" fmla="*/ 165100 h 2032000"/>
              <a:gd name="connsiteX11" fmla="*/ 279400 w 4241800"/>
              <a:gd name="connsiteY11" fmla="*/ 292100 h 2032000"/>
              <a:gd name="connsiteX12" fmla="*/ 215900 w 4241800"/>
              <a:gd name="connsiteY12" fmla="*/ 368300 h 2032000"/>
              <a:gd name="connsiteX13" fmla="*/ 139700 w 4241800"/>
              <a:gd name="connsiteY13" fmla="*/ 495300 h 2032000"/>
              <a:gd name="connsiteX14" fmla="*/ 101600 w 4241800"/>
              <a:gd name="connsiteY14" fmla="*/ 558800 h 2032000"/>
              <a:gd name="connsiteX15" fmla="*/ 88900 w 4241800"/>
              <a:gd name="connsiteY15" fmla="*/ 622300 h 2032000"/>
              <a:gd name="connsiteX16" fmla="*/ 76200 w 4241800"/>
              <a:gd name="connsiteY16" fmla="*/ 673100 h 2032000"/>
              <a:gd name="connsiteX17" fmla="*/ 50800 w 4241800"/>
              <a:gd name="connsiteY17" fmla="*/ 1130300 h 2032000"/>
              <a:gd name="connsiteX18" fmla="*/ 63500 w 4241800"/>
              <a:gd name="connsiteY18" fmla="*/ 1422400 h 2032000"/>
              <a:gd name="connsiteX19" fmla="*/ 139700 w 4241800"/>
              <a:gd name="connsiteY19" fmla="*/ 1498600 h 2032000"/>
              <a:gd name="connsiteX20" fmla="*/ 266700 w 4241800"/>
              <a:gd name="connsiteY20" fmla="*/ 1638300 h 2032000"/>
              <a:gd name="connsiteX21" fmla="*/ 355600 w 4241800"/>
              <a:gd name="connsiteY21" fmla="*/ 1663700 h 2032000"/>
              <a:gd name="connsiteX22" fmla="*/ 393700 w 4241800"/>
              <a:gd name="connsiteY22" fmla="*/ 1676400 h 2032000"/>
              <a:gd name="connsiteX23" fmla="*/ 444500 w 4241800"/>
              <a:gd name="connsiteY23" fmla="*/ 1689100 h 2032000"/>
              <a:gd name="connsiteX24" fmla="*/ 508000 w 4241800"/>
              <a:gd name="connsiteY24" fmla="*/ 1714500 h 2032000"/>
              <a:gd name="connsiteX25" fmla="*/ 609600 w 4241800"/>
              <a:gd name="connsiteY25" fmla="*/ 1727200 h 2032000"/>
              <a:gd name="connsiteX26" fmla="*/ 787400 w 4241800"/>
              <a:gd name="connsiteY26" fmla="*/ 1739900 h 2032000"/>
              <a:gd name="connsiteX27" fmla="*/ 914400 w 4241800"/>
              <a:gd name="connsiteY27" fmla="*/ 1752600 h 2032000"/>
              <a:gd name="connsiteX28" fmla="*/ 1422400 w 4241800"/>
              <a:gd name="connsiteY28" fmla="*/ 1714500 h 2032000"/>
              <a:gd name="connsiteX29" fmla="*/ 1473200 w 4241800"/>
              <a:gd name="connsiteY29" fmla="*/ 1701800 h 2032000"/>
              <a:gd name="connsiteX30" fmla="*/ 1524000 w 4241800"/>
              <a:gd name="connsiteY30" fmla="*/ 1676400 h 2032000"/>
              <a:gd name="connsiteX31" fmla="*/ 1663700 w 4241800"/>
              <a:gd name="connsiteY31" fmla="*/ 1689100 h 2032000"/>
              <a:gd name="connsiteX32" fmla="*/ 1854200 w 4241800"/>
              <a:gd name="connsiteY32" fmla="*/ 1752600 h 2032000"/>
              <a:gd name="connsiteX33" fmla="*/ 1968500 w 4241800"/>
              <a:gd name="connsiteY33" fmla="*/ 1790700 h 2032000"/>
              <a:gd name="connsiteX34" fmla="*/ 2057400 w 4241800"/>
              <a:gd name="connsiteY34" fmla="*/ 1828800 h 2032000"/>
              <a:gd name="connsiteX35" fmla="*/ 2286000 w 4241800"/>
              <a:gd name="connsiteY35" fmla="*/ 1917700 h 2032000"/>
              <a:gd name="connsiteX36" fmla="*/ 2438400 w 4241800"/>
              <a:gd name="connsiteY36" fmla="*/ 1943100 h 2032000"/>
              <a:gd name="connsiteX37" fmla="*/ 2628900 w 4241800"/>
              <a:gd name="connsiteY37" fmla="*/ 1981200 h 2032000"/>
              <a:gd name="connsiteX38" fmla="*/ 2794000 w 4241800"/>
              <a:gd name="connsiteY38" fmla="*/ 1968500 h 2032000"/>
              <a:gd name="connsiteX39" fmla="*/ 3606800 w 4241800"/>
              <a:gd name="connsiteY39" fmla="*/ 1955800 h 2032000"/>
              <a:gd name="connsiteX40" fmla="*/ 3708400 w 4241800"/>
              <a:gd name="connsiteY40" fmla="*/ 1905000 h 2032000"/>
              <a:gd name="connsiteX41" fmla="*/ 3835400 w 4241800"/>
              <a:gd name="connsiteY41" fmla="*/ 1828800 h 2032000"/>
              <a:gd name="connsiteX42" fmla="*/ 3860800 w 4241800"/>
              <a:gd name="connsiteY42" fmla="*/ 1790700 h 2032000"/>
              <a:gd name="connsiteX43" fmla="*/ 3962400 w 4241800"/>
              <a:gd name="connsiteY43" fmla="*/ 1714500 h 2032000"/>
              <a:gd name="connsiteX44" fmla="*/ 4000500 w 4241800"/>
              <a:gd name="connsiteY44" fmla="*/ 1689100 h 2032000"/>
              <a:gd name="connsiteX45" fmla="*/ 4076700 w 4241800"/>
              <a:gd name="connsiteY45" fmla="*/ 1612900 h 2032000"/>
              <a:gd name="connsiteX46" fmla="*/ 4165600 w 4241800"/>
              <a:gd name="connsiteY46" fmla="*/ 1485900 h 2032000"/>
              <a:gd name="connsiteX47" fmla="*/ 4203700 w 4241800"/>
              <a:gd name="connsiteY47" fmla="*/ 1320800 h 2032000"/>
              <a:gd name="connsiteX48" fmla="*/ 4178300 w 4241800"/>
              <a:gd name="connsiteY48" fmla="*/ 1028700 h 2032000"/>
              <a:gd name="connsiteX49" fmla="*/ 4165600 w 4241800"/>
              <a:gd name="connsiteY49" fmla="*/ 977900 h 2032000"/>
              <a:gd name="connsiteX50" fmla="*/ 4076700 w 4241800"/>
              <a:gd name="connsiteY50" fmla="*/ 863600 h 2032000"/>
              <a:gd name="connsiteX51" fmla="*/ 4038600 w 4241800"/>
              <a:gd name="connsiteY51" fmla="*/ 812800 h 2032000"/>
              <a:gd name="connsiteX52" fmla="*/ 3962400 w 4241800"/>
              <a:gd name="connsiteY52" fmla="*/ 736600 h 2032000"/>
              <a:gd name="connsiteX53" fmla="*/ 3873500 w 4241800"/>
              <a:gd name="connsiteY53" fmla="*/ 635000 h 2032000"/>
              <a:gd name="connsiteX54" fmla="*/ 3454400 w 4241800"/>
              <a:gd name="connsiteY54" fmla="*/ 292100 h 2032000"/>
              <a:gd name="connsiteX55" fmla="*/ 3403600 w 4241800"/>
              <a:gd name="connsiteY55" fmla="*/ 266700 h 2032000"/>
              <a:gd name="connsiteX56" fmla="*/ 3352800 w 4241800"/>
              <a:gd name="connsiteY56" fmla="*/ 254000 h 2032000"/>
              <a:gd name="connsiteX57" fmla="*/ 3136900 w 4241800"/>
              <a:gd name="connsiteY57" fmla="*/ 215900 h 2032000"/>
              <a:gd name="connsiteX58" fmla="*/ 2895600 w 4241800"/>
              <a:gd name="connsiteY58" fmla="*/ 114300 h 2032000"/>
              <a:gd name="connsiteX59" fmla="*/ 2603500 w 4241800"/>
              <a:gd name="connsiteY59" fmla="*/ 12700 h 2032000"/>
              <a:gd name="connsiteX60" fmla="*/ 2501900 w 4241800"/>
              <a:gd name="connsiteY60" fmla="*/ 0 h 2032000"/>
              <a:gd name="connsiteX61" fmla="*/ 2273300 w 4241800"/>
              <a:gd name="connsiteY61" fmla="*/ 12700 h 2032000"/>
              <a:gd name="connsiteX62" fmla="*/ 1574800 w 4241800"/>
              <a:gd name="connsiteY62" fmla="*/ 25400 h 2032000"/>
              <a:gd name="connsiteX63" fmla="*/ 1473200 w 4241800"/>
              <a:gd name="connsiteY63" fmla="*/ 38100 h 2032000"/>
              <a:gd name="connsiteX64" fmla="*/ 1346200 w 4241800"/>
              <a:gd name="connsiteY64" fmla="*/ 50800 h 2032000"/>
              <a:gd name="connsiteX65" fmla="*/ 1282700 w 4241800"/>
              <a:gd name="connsiteY65" fmla="*/ 63500 h 2032000"/>
              <a:gd name="connsiteX66" fmla="*/ 1181100 w 4241800"/>
              <a:gd name="connsiteY66" fmla="*/ 76200 h 2032000"/>
              <a:gd name="connsiteX67" fmla="*/ 1003300 w 4241800"/>
              <a:gd name="connsiteY67" fmla="*/ 101600 h 2032000"/>
              <a:gd name="connsiteX68" fmla="*/ 927100 w 4241800"/>
              <a:gd name="connsiteY68" fmla="*/ 127000 h 2032000"/>
              <a:gd name="connsiteX69" fmla="*/ 889000 w 4241800"/>
              <a:gd name="connsiteY69" fmla="*/ 139700 h 2032000"/>
              <a:gd name="connsiteX70" fmla="*/ 850900 w 4241800"/>
              <a:gd name="connsiteY70" fmla="*/ 165100 h 2032000"/>
              <a:gd name="connsiteX71" fmla="*/ 749300 w 4241800"/>
              <a:gd name="connsiteY71" fmla="*/ 215900 h 2032000"/>
              <a:gd name="connsiteX72" fmla="*/ 647700 w 4241800"/>
              <a:gd name="connsiteY72" fmla="*/ 266700 h 2032000"/>
              <a:gd name="connsiteX73" fmla="*/ 596900 w 4241800"/>
              <a:gd name="connsiteY73" fmla="*/ 292100 h 2032000"/>
              <a:gd name="connsiteX74" fmla="*/ 558800 w 4241800"/>
              <a:gd name="connsiteY74" fmla="*/ 317500 h 2032000"/>
              <a:gd name="connsiteX75" fmla="*/ 508000 w 4241800"/>
              <a:gd name="connsiteY75" fmla="*/ 330200 h 2032000"/>
              <a:gd name="connsiteX76" fmla="*/ 393700 w 4241800"/>
              <a:gd name="connsiteY76" fmla="*/ 406400 h 2032000"/>
              <a:gd name="connsiteX77" fmla="*/ 355600 w 4241800"/>
              <a:gd name="connsiteY77" fmla="*/ 431800 h 2032000"/>
              <a:gd name="connsiteX78" fmla="*/ 317500 w 4241800"/>
              <a:gd name="connsiteY78" fmla="*/ 469900 h 2032000"/>
              <a:gd name="connsiteX79" fmla="*/ 241300 w 4241800"/>
              <a:gd name="connsiteY79" fmla="*/ 520700 h 2032000"/>
              <a:gd name="connsiteX80" fmla="*/ 127000 w 4241800"/>
              <a:gd name="connsiteY80" fmla="*/ 622300 h 2032000"/>
              <a:gd name="connsiteX81" fmla="*/ 63500 w 4241800"/>
              <a:gd name="connsiteY81" fmla="*/ 723900 h 2032000"/>
              <a:gd name="connsiteX82" fmla="*/ 38100 w 4241800"/>
              <a:gd name="connsiteY82" fmla="*/ 762000 h 2032000"/>
              <a:gd name="connsiteX83" fmla="*/ 0 w 4241800"/>
              <a:gd name="connsiteY83" fmla="*/ 977900 h 2032000"/>
              <a:gd name="connsiteX84" fmla="*/ 25400 w 4241800"/>
              <a:gd name="connsiteY84" fmla="*/ 1295400 h 2032000"/>
              <a:gd name="connsiteX85" fmla="*/ 76200 w 4241800"/>
              <a:gd name="connsiteY85" fmla="*/ 1409700 h 2032000"/>
              <a:gd name="connsiteX86" fmla="*/ 114300 w 4241800"/>
              <a:gd name="connsiteY86" fmla="*/ 1447800 h 2032000"/>
              <a:gd name="connsiteX87" fmla="*/ 190500 w 4241800"/>
              <a:gd name="connsiteY87" fmla="*/ 1549400 h 2032000"/>
              <a:gd name="connsiteX88" fmla="*/ 228600 w 4241800"/>
              <a:gd name="connsiteY88" fmla="*/ 1587500 h 2032000"/>
              <a:gd name="connsiteX89" fmla="*/ 317500 w 4241800"/>
              <a:gd name="connsiteY89" fmla="*/ 1689100 h 2032000"/>
              <a:gd name="connsiteX90" fmla="*/ 406400 w 4241800"/>
              <a:gd name="connsiteY90" fmla="*/ 1752600 h 2032000"/>
              <a:gd name="connsiteX91" fmla="*/ 431800 w 4241800"/>
              <a:gd name="connsiteY91" fmla="*/ 1790700 h 2032000"/>
              <a:gd name="connsiteX92" fmla="*/ 508000 w 4241800"/>
              <a:gd name="connsiteY92" fmla="*/ 1828800 h 2032000"/>
              <a:gd name="connsiteX93" fmla="*/ 622300 w 4241800"/>
              <a:gd name="connsiteY93" fmla="*/ 1854200 h 2032000"/>
              <a:gd name="connsiteX94" fmla="*/ 901700 w 4241800"/>
              <a:gd name="connsiteY94" fmla="*/ 1866900 h 2032000"/>
              <a:gd name="connsiteX95" fmla="*/ 1016000 w 4241800"/>
              <a:gd name="connsiteY95" fmla="*/ 1892300 h 2032000"/>
              <a:gd name="connsiteX96" fmla="*/ 1257300 w 4241800"/>
              <a:gd name="connsiteY96" fmla="*/ 1943100 h 2032000"/>
              <a:gd name="connsiteX97" fmla="*/ 1574800 w 4241800"/>
              <a:gd name="connsiteY97" fmla="*/ 1968500 h 2032000"/>
              <a:gd name="connsiteX98" fmla="*/ 1638300 w 4241800"/>
              <a:gd name="connsiteY98" fmla="*/ 1981200 h 2032000"/>
              <a:gd name="connsiteX99" fmla="*/ 1739900 w 4241800"/>
              <a:gd name="connsiteY99" fmla="*/ 1993900 h 2032000"/>
              <a:gd name="connsiteX100" fmla="*/ 1828800 w 4241800"/>
              <a:gd name="connsiteY100" fmla="*/ 2006600 h 2032000"/>
              <a:gd name="connsiteX101" fmla="*/ 2057400 w 4241800"/>
              <a:gd name="connsiteY101" fmla="*/ 1993900 h 2032000"/>
              <a:gd name="connsiteX102" fmla="*/ 2133600 w 4241800"/>
              <a:gd name="connsiteY102" fmla="*/ 1955800 h 2032000"/>
              <a:gd name="connsiteX103" fmla="*/ 2209800 w 4241800"/>
              <a:gd name="connsiteY103" fmla="*/ 1930400 h 2032000"/>
              <a:gd name="connsiteX104" fmla="*/ 2247900 w 4241800"/>
              <a:gd name="connsiteY104" fmla="*/ 1917700 h 2032000"/>
              <a:gd name="connsiteX105" fmla="*/ 2362200 w 4241800"/>
              <a:gd name="connsiteY105" fmla="*/ 1892300 h 2032000"/>
              <a:gd name="connsiteX106" fmla="*/ 2514600 w 4241800"/>
              <a:gd name="connsiteY106" fmla="*/ 1905000 h 2032000"/>
              <a:gd name="connsiteX107" fmla="*/ 2679700 w 4241800"/>
              <a:gd name="connsiteY107" fmla="*/ 1955800 h 2032000"/>
              <a:gd name="connsiteX108" fmla="*/ 2806700 w 4241800"/>
              <a:gd name="connsiteY108" fmla="*/ 2006600 h 2032000"/>
              <a:gd name="connsiteX109" fmla="*/ 2908300 w 4241800"/>
              <a:gd name="connsiteY109" fmla="*/ 2032000 h 2032000"/>
              <a:gd name="connsiteX110" fmla="*/ 3454400 w 4241800"/>
              <a:gd name="connsiteY110" fmla="*/ 2019300 h 2032000"/>
              <a:gd name="connsiteX111" fmla="*/ 3517900 w 4241800"/>
              <a:gd name="connsiteY111" fmla="*/ 2006600 h 2032000"/>
              <a:gd name="connsiteX112" fmla="*/ 3822700 w 4241800"/>
              <a:gd name="connsiteY112" fmla="*/ 2019300 h 2032000"/>
              <a:gd name="connsiteX113" fmla="*/ 3898900 w 4241800"/>
              <a:gd name="connsiteY113" fmla="*/ 2006600 h 2032000"/>
              <a:gd name="connsiteX114" fmla="*/ 3962400 w 4241800"/>
              <a:gd name="connsiteY114" fmla="*/ 1968500 h 2032000"/>
              <a:gd name="connsiteX115" fmla="*/ 4114800 w 4241800"/>
              <a:gd name="connsiteY115" fmla="*/ 1841500 h 2032000"/>
              <a:gd name="connsiteX116" fmla="*/ 4152900 w 4241800"/>
              <a:gd name="connsiteY116" fmla="*/ 1790700 h 2032000"/>
              <a:gd name="connsiteX117" fmla="*/ 4165600 w 4241800"/>
              <a:gd name="connsiteY117" fmla="*/ 1739900 h 2032000"/>
              <a:gd name="connsiteX118" fmla="*/ 4216400 w 4241800"/>
              <a:gd name="connsiteY118" fmla="*/ 1600200 h 2032000"/>
              <a:gd name="connsiteX119" fmla="*/ 4241800 w 4241800"/>
              <a:gd name="connsiteY119" fmla="*/ 1460500 h 2032000"/>
              <a:gd name="connsiteX120" fmla="*/ 4229100 w 4241800"/>
              <a:gd name="connsiteY120" fmla="*/ 1054100 h 2032000"/>
              <a:gd name="connsiteX121" fmla="*/ 4178300 w 4241800"/>
              <a:gd name="connsiteY121" fmla="*/ 863600 h 2032000"/>
              <a:gd name="connsiteX122" fmla="*/ 4152900 w 4241800"/>
              <a:gd name="connsiteY122" fmla="*/ 812800 h 2032000"/>
              <a:gd name="connsiteX123" fmla="*/ 4089400 w 4241800"/>
              <a:gd name="connsiteY123" fmla="*/ 736600 h 2032000"/>
              <a:gd name="connsiteX124" fmla="*/ 4038600 w 4241800"/>
              <a:gd name="connsiteY124" fmla="*/ 711200 h 2032000"/>
              <a:gd name="connsiteX125" fmla="*/ 3784600 w 4241800"/>
              <a:gd name="connsiteY125" fmla="*/ 469900 h 2032000"/>
              <a:gd name="connsiteX126" fmla="*/ 3644900 w 4241800"/>
              <a:gd name="connsiteY126" fmla="*/ 342900 h 2032000"/>
              <a:gd name="connsiteX127" fmla="*/ 3543300 w 4241800"/>
              <a:gd name="connsiteY127" fmla="*/ 254000 h 2032000"/>
              <a:gd name="connsiteX128" fmla="*/ 3403600 w 4241800"/>
              <a:gd name="connsiteY128" fmla="*/ 165100 h 2032000"/>
              <a:gd name="connsiteX129" fmla="*/ 3365500 w 4241800"/>
              <a:gd name="connsiteY129" fmla="*/ 139700 h 2032000"/>
              <a:gd name="connsiteX130" fmla="*/ 2514600 w 4241800"/>
              <a:gd name="connsiteY130" fmla="*/ 127000 h 2032000"/>
              <a:gd name="connsiteX131" fmla="*/ 1219200 w 4241800"/>
              <a:gd name="connsiteY131" fmla="*/ 88900 h 2032000"/>
              <a:gd name="connsiteX132" fmla="*/ 1143000 w 4241800"/>
              <a:gd name="connsiteY132" fmla="*/ 76200 h 2032000"/>
              <a:gd name="connsiteX133" fmla="*/ 1054100 w 4241800"/>
              <a:gd name="connsiteY133" fmla="*/ 50800 h 2032000"/>
              <a:gd name="connsiteX134" fmla="*/ 787400 w 4241800"/>
              <a:gd name="connsiteY134" fmla="*/ 25400 h 2032000"/>
              <a:gd name="connsiteX135" fmla="*/ 647700 w 4241800"/>
              <a:gd name="connsiteY135" fmla="*/ 12700 h 2032000"/>
              <a:gd name="connsiteX136" fmla="*/ 444500 w 4241800"/>
              <a:gd name="connsiteY136" fmla="*/ 38100 h 2032000"/>
              <a:gd name="connsiteX137" fmla="*/ 406400 w 4241800"/>
              <a:gd name="connsiteY137" fmla="*/ 88900 h 2032000"/>
              <a:gd name="connsiteX138" fmla="*/ 304800 w 4241800"/>
              <a:gd name="connsiteY138" fmla="*/ 190500 h 2032000"/>
              <a:gd name="connsiteX139" fmla="*/ 215900 w 4241800"/>
              <a:gd name="connsiteY139" fmla="*/ 279400 h 2032000"/>
              <a:gd name="connsiteX140" fmla="*/ 177800 w 4241800"/>
              <a:gd name="connsiteY140" fmla="*/ 317500 h 2032000"/>
              <a:gd name="connsiteX141" fmla="*/ 152400 w 4241800"/>
              <a:gd name="connsiteY141" fmla="*/ 355600 h 2032000"/>
              <a:gd name="connsiteX142" fmla="*/ 114300 w 4241800"/>
              <a:gd name="connsiteY142" fmla="*/ 406400 h 2032000"/>
              <a:gd name="connsiteX143" fmla="*/ 76200 w 4241800"/>
              <a:gd name="connsiteY143" fmla="*/ 508000 h 2032000"/>
              <a:gd name="connsiteX144" fmla="*/ 63500 w 4241800"/>
              <a:gd name="connsiteY144" fmla="*/ 558800 h 2032000"/>
              <a:gd name="connsiteX145" fmla="*/ 38100 w 4241800"/>
              <a:gd name="connsiteY145" fmla="*/ 596900 h 2032000"/>
              <a:gd name="connsiteX146" fmla="*/ 25400 w 4241800"/>
              <a:gd name="connsiteY146" fmla="*/ 647700 h 2032000"/>
              <a:gd name="connsiteX147" fmla="*/ 0 w 4241800"/>
              <a:gd name="connsiteY147" fmla="*/ 723900 h 2032000"/>
              <a:gd name="connsiteX148" fmla="*/ 12700 w 4241800"/>
              <a:gd name="connsiteY148" fmla="*/ 1092200 h 2032000"/>
              <a:gd name="connsiteX149" fmla="*/ 38100 w 4241800"/>
              <a:gd name="connsiteY149" fmla="*/ 1193800 h 2032000"/>
              <a:gd name="connsiteX150" fmla="*/ 63500 w 4241800"/>
              <a:gd name="connsiteY150" fmla="*/ 1320800 h 2032000"/>
              <a:gd name="connsiteX151" fmla="*/ 88900 w 4241800"/>
              <a:gd name="connsiteY151" fmla="*/ 1397000 h 2032000"/>
              <a:gd name="connsiteX152" fmla="*/ 114300 w 4241800"/>
              <a:gd name="connsiteY152" fmla="*/ 1498600 h 2032000"/>
              <a:gd name="connsiteX153" fmla="*/ 139700 w 4241800"/>
              <a:gd name="connsiteY153" fmla="*/ 1562100 h 2032000"/>
              <a:gd name="connsiteX154" fmla="*/ 190500 w 4241800"/>
              <a:gd name="connsiteY154" fmla="*/ 1625600 h 2032000"/>
              <a:gd name="connsiteX155" fmla="*/ 266700 w 4241800"/>
              <a:gd name="connsiteY155" fmla="*/ 1727200 h 2032000"/>
              <a:gd name="connsiteX156" fmla="*/ 304800 w 4241800"/>
              <a:gd name="connsiteY156" fmla="*/ 1739900 h 2032000"/>
              <a:gd name="connsiteX157" fmla="*/ 342900 w 4241800"/>
              <a:gd name="connsiteY157" fmla="*/ 17653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241800" h="2032000">
                <a:moveTo>
                  <a:pt x="2565400" y="139700"/>
                </a:moveTo>
                <a:cubicBezTo>
                  <a:pt x="2523067" y="143933"/>
                  <a:pt x="2480944" y="152400"/>
                  <a:pt x="2438400" y="152400"/>
                </a:cubicBezTo>
                <a:cubicBezTo>
                  <a:pt x="2416814" y="152400"/>
                  <a:pt x="2396354" y="142084"/>
                  <a:pt x="2374900" y="139700"/>
                </a:cubicBezTo>
                <a:cubicBezTo>
                  <a:pt x="2320042" y="133605"/>
                  <a:pt x="2264833" y="131233"/>
                  <a:pt x="2209800" y="127000"/>
                </a:cubicBezTo>
                <a:cubicBezTo>
                  <a:pt x="2070988" y="80729"/>
                  <a:pt x="2197786" y="117082"/>
                  <a:pt x="2019300" y="88900"/>
                </a:cubicBezTo>
                <a:cubicBezTo>
                  <a:pt x="1723214" y="42150"/>
                  <a:pt x="2104085" y="73585"/>
                  <a:pt x="1625600" y="50800"/>
                </a:cubicBezTo>
                <a:cubicBezTo>
                  <a:pt x="1532149" y="53079"/>
                  <a:pt x="1056908" y="59268"/>
                  <a:pt x="876300" y="76200"/>
                </a:cubicBezTo>
                <a:cubicBezTo>
                  <a:pt x="816693" y="81788"/>
                  <a:pt x="757554" y="91758"/>
                  <a:pt x="698500" y="101600"/>
                </a:cubicBezTo>
                <a:cubicBezTo>
                  <a:pt x="651827" y="109379"/>
                  <a:pt x="604950" y="116350"/>
                  <a:pt x="558800" y="127000"/>
                </a:cubicBezTo>
                <a:cubicBezTo>
                  <a:pt x="524785" y="134850"/>
                  <a:pt x="490318" y="141361"/>
                  <a:pt x="457200" y="152400"/>
                </a:cubicBezTo>
                <a:lnTo>
                  <a:pt x="419100" y="165100"/>
                </a:lnTo>
                <a:cubicBezTo>
                  <a:pt x="306707" y="277493"/>
                  <a:pt x="357351" y="240133"/>
                  <a:pt x="279400" y="292100"/>
                </a:cubicBezTo>
                <a:cubicBezTo>
                  <a:pt x="188636" y="428246"/>
                  <a:pt x="329983" y="221621"/>
                  <a:pt x="215900" y="368300"/>
                </a:cubicBezTo>
                <a:cubicBezTo>
                  <a:pt x="155653" y="445761"/>
                  <a:pt x="178098" y="426183"/>
                  <a:pt x="139700" y="495300"/>
                </a:cubicBezTo>
                <a:cubicBezTo>
                  <a:pt x="127712" y="516878"/>
                  <a:pt x="114300" y="537633"/>
                  <a:pt x="101600" y="558800"/>
                </a:cubicBezTo>
                <a:cubicBezTo>
                  <a:pt x="97367" y="579967"/>
                  <a:pt x="93583" y="601228"/>
                  <a:pt x="88900" y="622300"/>
                </a:cubicBezTo>
                <a:cubicBezTo>
                  <a:pt x="85114" y="639339"/>
                  <a:pt x="77324" y="655682"/>
                  <a:pt x="76200" y="673100"/>
                </a:cubicBezTo>
                <a:cubicBezTo>
                  <a:pt x="37102" y="1279123"/>
                  <a:pt x="84503" y="826973"/>
                  <a:pt x="50800" y="1130300"/>
                </a:cubicBezTo>
                <a:cubicBezTo>
                  <a:pt x="55033" y="1227667"/>
                  <a:pt x="52329" y="1325584"/>
                  <a:pt x="63500" y="1422400"/>
                </a:cubicBezTo>
                <a:cubicBezTo>
                  <a:pt x="67404" y="1456234"/>
                  <a:pt x="122781" y="1481681"/>
                  <a:pt x="139700" y="1498600"/>
                </a:cubicBezTo>
                <a:cubicBezTo>
                  <a:pt x="182106" y="1541006"/>
                  <a:pt x="204091" y="1617430"/>
                  <a:pt x="266700" y="1638300"/>
                </a:cubicBezTo>
                <a:cubicBezTo>
                  <a:pt x="358051" y="1668750"/>
                  <a:pt x="243972" y="1631806"/>
                  <a:pt x="355600" y="1663700"/>
                </a:cubicBezTo>
                <a:cubicBezTo>
                  <a:pt x="368472" y="1667378"/>
                  <a:pt x="380828" y="1672722"/>
                  <a:pt x="393700" y="1676400"/>
                </a:cubicBezTo>
                <a:cubicBezTo>
                  <a:pt x="410483" y="1681195"/>
                  <a:pt x="427941" y="1683580"/>
                  <a:pt x="444500" y="1689100"/>
                </a:cubicBezTo>
                <a:cubicBezTo>
                  <a:pt x="466127" y="1696309"/>
                  <a:pt x="485787" y="1709374"/>
                  <a:pt x="508000" y="1714500"/>
                </a:cubicBezTo>
                <a:cubicBezTo>
                  <a:pt x="541256" y="1722175"/>
                  <a:pt x="575610" y="1724110"/>
                  <a:pt x="609600" y="1727200"/>
                </a:cubicBezTo>
                <a:cubicBezTo>
                  <a:pt x="668774" y="1732579"/>
                  <a:pt x="728188" y="1734966"/>
                  <a:pt x="787400" y="1739900"/>
                </a:cubicBezTo>
                <a:cubicBezTo>
                  <a:pt x="829798" y="1743433"/>
                  <a:pt x="872067" y="1748367"/>
                  <a:pt x="914400" y="1752600"/>
                </a:cubicBezTo>
                <a:cubicBezTo>
                  <a:pt x="1355692" y="1738810"/>
                  <a:pt x="1189314" y="1772772"/>
                  <a:pt x="1422400" y="1714500"/>
                </a:cubicBezTo>
                <a:cubicBezTo>
                  <a:pt x="1439333" y="1710267"/>
                  <a:pt x="1457588" y="1709606"/>
                  <a:pt x="1473200" y="1701800"/>
                </a:cubicBezTo>
                <a:lnTo>
                  <a:pt x="1524000" y="1676400"/>
                </a:lnTo>
                <a:cubicBezTo>
                  <a:pt x="1570567" y="1680633"/>
                  <a:pt x="1617578" y="1681413"/>
                  <a:pt x="1663700" y="1689100"/>
                </a:cubicBezTo>
                <a:cubicBezTo>
                  <a:pt x="1721499" y="1698733"/>
                  <a:pt x="1801059" y="1733844"/>
                  <a:pt x="1854200" y="1752600"/>
                </a:cubicBezTo>
                <a:cubicBezTo>
                  <a:pt x="1892071" y="1765966"/>
                  <a:pt x="1930896" y="1776599"/>
                  <a:pt x="1968500" y="1790700"/>
                </a:cubicBezTo>
                <a:cubicBezTo>
                  <a:pt x="1998687" y="1802020"/>
                  <a:pt x="2028127" y="1815290"/>
                  <a:pt x="2057400" y="1828800"/>
                </a:cubicBezTo>
                <a:cubicBezTo>
                  <a:pt x="2139624" y="1866750"/>
                  <a:pt x="2185611" y="1903359"/>
                  <a:pt x="2286000" y="1917700"/>
                </a:cubicBezTo>
                <a:cubicBezTo>
                  <a:pt x="2486404" y="1946329"/>
                  <a:pt x="2280550" y="1915244"/>
                  <a:pt x="2438400" y="1943100"/>
                </a:cubicBezTo>
                <a:cubicBezTo>
                  <a:pt x="2614355" y="1974151"/>
                  <a:pt x="2539252" y="1951317"/>
                  <a:pt x="2628900" y="1981200"/>
                </a:cubicBezTo>
                <a:cubicBezTo>
                  <a:pt x="2683933" y="1976967"/>
                  <a:pt x="2738823" y="1969933"/>
                  <a:pt x="2794000" y="1968500"/>
                </a:cubicBezTo>
                <a:cubicBezTo>
                  <a:pt x="3064875" y="1961464"/>
                  <a:pt x="3336485" y="1974572"/>
                  <a:pt x="3606800" y="1955800"/>
                </a:cubicBezTo>
                <a:cubicBezTo>
                  <a:pt x="3644573" y="1953177"/>
                  <a:pt x="3676895" y="1926003"/>
                  <a:pt x="3708400" y="1905000"/>
                </a:cubicBezTo>
                <a:cubicBezTo>
                  <a:pt x="3800352" y="1843698"/>
                  <a:pt x="3757296" y="1867852"/>
                  <a:pt x="3835400" y="1828800"/>
                </a:cubicBezTo>
                <a:cubicBezTo>
                  <a:pt x="3843867" y="1816100"/>
                  <a:pt x="3849455" y="1800911"/>
                  <a:pt x="3860800" y="1790700"/>
                </a:cubicBezTo>
                <a:cubicBezTo>
                  <a:pt x="3892266" y="1762380"/>
                  <a:pt x="3927177" y="1737982"/>
                  <a:pt x="3962400" y="1714500"/>
                </a:cubicBezTo>
                <a:cubicBezTo>
                  <a:pt x="3975100" y="1706033"/>
                  <a:pt x="3989092" y="1699241"/>
                  <a:pt x="4000500" y="1689100"/>
                </a:cubicBezTo>
                <a:cubicBezTo>
                  <a:pt x="4027348" y="1665235"/>
                  <a:pt x="4056775" y="1642788"/>
                  <a:pt x="4076700" y="1612900"/>
                </a:cubicBezTo>
                <a:cubicBezTo>
                  <a:pt x="4139241" y="1519088"/>
                  <a:pt x="4109184" y="1561122"/>
                  <a:pt x="4165600" y="1485900"/>
                </a:cubicBezTo>
                <a:cubicBezTo>
                  <a:pt x="4196235" y="1363359"/>
                  <a:pt x="4184154" y="1418531"/>
                  <a:pt x="4203700" y="1320800"/>
                </a:cubicBezTo>
                <a:cubicBezTo>
                  <a:pt x="4182750" y="901806"/>
                  <a:pt x="4219005" y="1171166"/>
                  <a:pt x="4178300" y="1028700"/>
                </a:cubicBezTo>
                <a:cubicBezTo>
                  <a:pt x="4173505" y="1011917"/>
                  <a:pt x="4173406" y="993512"/>
                  <a:pt x="4165600" y="977900"/>
                </a:cubicBezTo>
                <a:cubicBezTo>
                  <a:pt x="4121006" y="888711"/>
                  <a:pt x="4126873" y="922135"/>
                  <a:pt x="4076700" y="863600"/>
                </a:cubicBezTo>
                <a:cubicBezTo>
                  <a:pt x="4062925" y="847529"/>
                  <a:pt x="4052760" y="828533"/>
                  <a:pt x="4038600" y="812800"/>
                </a:cubicBezTo>
                <a:cubicBezTo>
                  <a:pt x="4014570" y="786100"/>
                  <a:pt x="3986843" y="762923"/>
                  <a:pt x="3962400" y="736600"/>
                </a:cubicBezTo>
                <a:cubicBezTo>
                  <a:pt x="3931779" y="703624"/>
                  <a:pt x="3905320" y="666820"/>
                  <a:pt x="3873500" y="635000"/>
                </a:cubicBezTo>
                <a:cubicBezTo>
                  <a:pt x="3733596" y="495096"/>
                  <a:pt x="3628396" y="379098"/>
                  <a:pt x="3454400" y="292100"/>
                </a:cubicBezTo>
                <a:cubicBezTo>
                  <a:pt x="3437467" y="283633"/>
                  <a:pt x="3421327" y="273347"/>
                  <a:pt x="3403600" y="266700"/>
                </a:cubicBezTo>
                <a:cubicBezTo>
                  <a:pt x="3387257" y="260571"/>
                  <a:pt x="3369946" y="257266"/>
                  <a:pt x="3352800" y="254000"/>
                </a:cubicBezTo>
                <a:cubicBezTo>
                  <a:pt x="3281012" y="240326"/>
                  <a:pt x="3208867" y="228600"/>
                  <a:pt x="3136900" y="215900"/>
                </a:cubicBezTo>
                <a:lnTo>
                  <a:pt x="2895600" y="114300"/>
                </a:lnTo>
                <a:cubicBezTo>
                  <a:pt x="2766655" y="60226"/>
                  <a:pt x="2736646" y="40731"/>
                  <a:pt x="2603500" y="12700"/>
                </a:cubicBezTo>
                <a:cubicBezTo>
                  <a:pt x="2570102" y="5669"/>
                  <a:pt x="2535767" y="4233"/>
                  <a:pt x="2501900" y="0"/>
                </a:cubicBezTo>
                <a:cubicBezTo>
                  <a:pt x="2425700" y="4233"/>
                  <a:pt x="2349589" y="10610"/>
                  <a:pt x="2273300" y="12700"/>
                </a:cubicBezTo>
                <a:lnTo>
                  <a:pt x="1574800" y="25400"/>
                </a:lnTo>
                <a:cubicBezTo>
                  <a:pt x="1540687" y="26483"/>
                  <a:pt x="1507121" y="34331"/>
                  <a:pt x="1473200" y="38100"/>
                </a:cubicBezTo>
                <a:cubicBezTo>
                  <a:pt x="1430916" y="42798"/>
                  <a:pt x="1388371" y="45177"/>
                  <a:pt x="1346200" y="50800"/>
                </a:cubicBezTo>
                <a:cubicBezTo>
                  <a:pt x="1324804" y="53653"/>
                  <a:pt x="1304035" y="60218"/>
                  <a:pt x="1282700" y="63500"/>
                </a:cubicBezTo>
                <a:cubicBezTo>
                  <a:pt x="1248967" y="68690"/>
                  <a:pt x="1214996" y="72212"/>
                  <a:pt x="1181100" y="76200"/>
                </a:cubicBezTo>
                <a:cubicBezTo>
                  <a:pt x="1123816" y="82939"/>
                  <a:pt x="1060204" y="86081"/>
                  <a:pt x="1003300" y="101600"/>
                </a:cubicBezTo>
                <a:cubicBezTo>
                  <a:pt x="977469" y="108645"/>
                  <a:pt x="952500" y="118533"/>
                  <a:pt x="927100" y="127000"/>
                </a:cubicBezTo>
                <a:cubicBezTo>
                  <a:pt x="914400" y="131233"/>
                  <a:pt x="900139" y="132274"/>
                  <a:pt x="889000" y="139700"/>
                </a:cubicBezTo>
                <a:cubicBezTo>
                  <a:pt x="876300" y="148167"/>
                  <a:pt x="864300" y="157791"/>
                  <a:pt x="850900" y="165100"/>
                </a:cubicBezTo>
                <a:cubicBezTo>
                  <a:pt x="817659" y="183231"/>
                  <a:pt x="783167" y="198967"/>
                  <a:pt x="749300" y="215900"/>
                </a:cubicBezTo>
                <a:lnTo>
                  <a:pt x="647700" y="266700"/>
                </a:lnTo>
                <a:cubicBezTo>
                  <a:pt x="630767" y="275167"/>
                  <a:pt x="612652" y="281598"/>
                  <a:pt x="596900" y="292100"/>
                </a:cubicBezTo>
                <a:cubicBezTo>
                  <a:pt x="584200" y="300567"/>
                  <a:pt x="572829" y="311487"/>
                  <a:pt x="558800" y="317500"/>
                </a:cubicBezTo>
                <a:cubicBezTo>
                  <a:pt x="542757" y="324376"/>
                  <a:pt x="524933" y="325967"/>
                  <a:pt x="508000" y="330200"/>
                </a:cubicBezTo>
                <a:lnTo>
                  <a:pt x="393700" y="406400"/>
                </a:lnTo>
                <a:cubicBezTo>
                  <a:pt x="381000" y="414867"/>
                  <a:pt x="366393" y="421007"/>
                  <a:pt x="355600" y="431800"/>
                </a:cubicBezTo>
                <a:cubicBezTo>
                  <a:pt x="342900" y="444500"/>
                  <a:pt x="331677" y="458873"/>
                  <a:pt x="317500" y="469900"/>
                </a:cubicBezTo>
                <a:cubicBezTo>
                  <a:pt x="293403" y="488642"/>
                  <a:pt x="265138" y="501630"/>
                  <a:pt x="241300" y="520700"/>
                </a:cubicBezTo>
                <a:cubicBezTo>
                  <a:pt x="192099" y="560061"/>
                  <a:pt x="167814" y="575655"/>
                  <a:pt x="127000" y="622300"/>
                </a:cubicBezTo>
                <a:cubicBezTo>
                  <a:pt x="77006" y="679436"/>
                  <a:pt x="98844" y="662048"/>
                  <a:pt x="63500" y="723900"/>
                </a:cubicBezTo>
                <a:cubicBezTo>
                  <a:pt x="55927" y="737152"/>
                  <a:pt x="46567" y="749300"/>
                  <a:pt x="38100" y="762000"/>
                </a:cubicBezTo>
                <a:cubicBezTo>
                  <a:pt x="3403" y="900790"/>
                  <a:pt x="16555" y="828905"/>
                  <a:pt x="0" y="977900"/>
                </a:cubicBezTo>
                <a:cubicBezTo>
                  <a:pt x="4377" y="1065432"/>
                  <a:pt x="-1531" y="1196652"/>
                  <a:pt x="25400" y="1295400"/>
                </a:cubicBezTo>
                <a:cubicBezTo>
                  <a:pt x="38870" y="1344791"/>
                  <a:pt x="45501" y="1372861"/>
                  <a:pt x="76200" y="1409700"/>
                </a:cubicBezTo>
                <a:cubicBezTo>
                  <a:pt x="87698" y="1423498"/>
                  <a:pt x="102927" y="1433899"/>
                  <a:pt x="114300" y="1447800"/>
                </a:cubicBezTo>
                <a:cubicBezTo>
                  <a:pt x="141107" y="1480564"/>
                  <a:pt x="160566" y="1519466"/>
                  <a:pt x="190500" y="1549400"/>
                </a:cubicBezTo>
                <a:cubicBezTo>
                  <a:pt x="203200" y="1562100"/>
                  <a:pt x="216911" y="1573863"/>
                  <a:pt x="228600" y="1587500"/>
                </a:cubicBezTo>
                <a:cubicBezTo>
                  <a:pt x="286137" y="1654627"/>
                  <a:pt x="245998" y="1626536"/>
                  <a:pt x="317500" y="1689100"/>
                </a:cubicBezTo>
                <a:cubicBezTo>
                  <a:pt x="342704" y="1711154"/>
                  <a:pt x="377951" y="1733634"/>
                  <a:pt x="406400" y="1752600"/>
                </a:cubicBezTo>
                <a:cubicBezTo>
                  <a:pt x="414867" y="1765300"/>
                  <a:pt x="421007" y="1779907"/>
                  <a:pt x="431800" y="1790700"/>
                </a:cubicBezTo>
                <a:cubicBezTo>
                  <a:pt x="454064" y="1812964"/>
                  <a:pt x="479078" y="1820537"/>
                  <a:pt x="508000" y="1828800"/>
                </a:cubicBezTo>
                <a:cubicBezTo>
                  <a:pt x="528849" y="1834757"/>
                  <a:pt x="604623" y="1852891"/>
                  <a:pt x="622300" y="1854200"/>
                </a:cubicBezTo>
                <a:cubicBezTo>
                  <a:pt x="715275" y="1861087"/>
                  <a:pt x="808567" y="1862667"/>
                  <a:pt x="901700" y="1866900"/>
                </a:cubicBezTo>
                <a:cubicBezTo>
                  <a:pt x="939800" y="1875367"/>
                  <a:pt x="978136" y="1882834"/>
                  <a:pt x="1016000" y="1892300"/>
                </a:cubicBezTo>
                <a:cubicBezTo>
                  <a:pt x="1121716" y="1918729"/>
                  <a:pt x="1129149" y="1934557"/>
                  <a:pt x="1257300" y="1943100"/>
                </a:cubicBezTo>
                <a:cubicBezTo>
                  <a:pt x="1347900" y="1949140"/>
                  <a:pt x="1479637" y="1955812"/>
                  <a:pt x="1574800" y="1968500"/>
                </a:cubicBezTo>
                <a:cubicBezTo>
                  <a:pt x="1596196" y="1971353"/>
                  <a:pt x="1616965" y="1977918"/>
                  <a:pt x="1638300" y="1981200"/>
                </a:cubicBezTo>
                <a:cubicBezTo>
                  <a:pt x="1672033" y="1986390"/>
                  <a:pt x="1706069" y="1989389"/>
                  <a:pt x="1739900" y="1993900"/>
                </a:cubicBezTo>
                <a:lnTo>
                  <a:pt x="1828800" y="2006600"/>
                </a:lnTo>
                <a:cubicBezTo>
                  <a:pt x="1905000" y="2002367"/>
                  <a:pt x="1981426" y="2001136"/>
                  <a:pt x="2057400" y="1993900"/>
                </a:cubicBezTo>
                <a:cubicBezTo>
                  <a:pt x="2101612" y="1989689"/>
                  <a:pt x="2093903" y="1973443"/>
                  <a:pt x="2133600" y="1955800"/>
                </a:cubicBezTo>
                <a:cubicBezTo>
                  <a:pt x="2158066" y="1944926"/>
                  <a:pt x="2184400" y="1938867"/>
                  <a:pt x="2209800" y="1930400"/>
                </a:cubicBezTo>
                <a:cubicBezTo>
                  <a:pt x="2222500" y="1926167"/>
                  <a:pt x="2234773" y="1920325"/>
                  <a:pt x="2247900" y="1917700"/>
                </a:cubicBezTo>
                <a:cubicBezTo>
                  <a:pt x="2328516" y="1901577"/>
                  <a:pt x="2290459" y="1910235"/>
                  <a:pt x="2362200" y="1892300"/>
                </a:cubicBezTo>
                <a:cubicBezTo>
                  <a:pt x="2413000" y="1896533"/>
                  <a:pt x="2464248" y="1897050"/>
                  <a:pt x="2514600" y="1905000"/>
                </a:cubicBezTo>
                <a:cubicBezTo>
                  <a:pt x="2538455" y="1908767"/>
                  <a:pt x="2653135" y="1945838"/>
                  <a:pt x="2679700" y="1955800"/>
                </a:cubicBezTo>
                <a:cubicBezTo>
                  <a:pt x="2722391" y="1971809"/>
                  <a:pt x="2762467" y="1995542"/>
                  <a:pt x="2806700" y="2006600"/>
                </a:cubicBezTo>
                <a:lnTo>
                  <a:pt x="2908300" y="2032000"/>
                </a:lnTo>
                <a:lnTo>
                  <a:pt x="3454400" y="2019300"/>
                </a:lnTo>
                <a:cubicBezTo>
                  <a:pt x="3475967" y="2018401"/>
                  <a:pt x="3496314" y="2006600"/>
                  <a:pt x="3517900" y="2006600"/>
                </a:cubicBezTo>
                <a:cubicBezTo>
                  <a:pt x="3619588" y="2006600"/>
                  <a:pt x="3721100" y="2015067"/>
                  <a:pt x="3822700" y="2019300"/>
                </a:cubicBezTo>
                <a:cubicBezTo>
                  <a:pt x="3848100" y="2015067"/>
                  <a:pt x="3874700" y="2015400"/>
                  <a:pt x="3898900" y="2006600"/>
                </a:cubicBezTo>
                <a:cubicBezTo>
                  <a:pt x="3922098" y="1998164"/>
                  <a:pt x="3942314" y="1982847"/>
                  <a:pt x="3962400" y="1968500"/>
                </a:cubicBezTo>
                <a:cubicBezTo>
                  <a:pt x="4001330" y="1940693"/>
                  <a:pt x="4075891" y="1886894"/>
                  <a:pt x="4114800" y="1841500"/>
                </a:cubicBezTo>
                <a:cubicBezTo>
                  <a:pt x="4128575" y="1825429"/>
                  <a:pt x="4140200" y="1807633"/>
                  <a:pt x="4152900" y="1790700"/>
                </a:cubicBezTo>
                <a:cubicBezTo>
                  <a:pt x="4157133" y="1773767"/>
                  <a:pt x="4160080" y="1756459"/>
                  <a:pt x="4165600" y="1739900"/>
                </a:cubicBezTo>
                <a:cubicBezTo>
                  <a:pt x="4190850" y="1664151"/>
                  <a:pt x="4195646" y="1683218"/>
                  <a:pt x="4216400" y="1600200"/>
                </a:cubicBezTo>
                <a:cubicBezTo>
                  <a:pt x="4236360" y="1520360"/>
                  <a:pt x="4226632" y="1566679"/>
                  <a:pt x="4241800" y="1460500"/>
                </a:cubicBezTo>
                <a:cubicBezTo>
                  <a:pt x="4237567" y="1325033"/>
                  <a:pt x="4238756" y="1189288"/>
                  <a:pt x="4229100" y="1054100"/>
                </a:cubicBezTo>
                <a:cubicBezTo>
                  <a:pt x="4223778" y="979597"/>
                  <a:pt x="4206770" y="927658"/>
                  <a:pt x="4178300" y="863600"/>
                </a:cubicBezTo>
                <a:cubicBezTo>
                  <a:pt x="4170611" y="846300"/>
                  <a:pt x="4162293" y="829238"/>
                  <a:pt x="4152900" y="812800"/>
                </a:cubicBezTo>
                <a:cubicBezTo>
                  <a:pt x="4137535" y="785912"/>
                  <a:pt x="4114761" y="754715"/>
                  <a:pt x="4089400" y="736600"/>
                </a:cubicBezTo>
                <a:cubicBezTo>
                  <a:pt x="4073994" y="725596"/>
                  <a:pt x="4055533" y="719667"/>
                  <a:pt x="4038600" y="711200"/>
                </a:cubicBezTo>
                <a:cubicBezTo>
                  <a:pt x="3941695" y="581994"/>
                  <a:pt x="4021899" y="681774"/>
                  <a:pt x="3784600" y="469900"/>
                </a:cubicBezTo>
                <a:cubicBezTo>
                  <a:pt x="3737656" y="427986"/>
                  <a:pt x="3691800" y="384863"/>
                  <a:pt x="3644900" y="342900"/>
                </a:cubicBezTo>
                <a:cubicBezTo>
                  <a:pt x="3611363" y="312894"/>
                  <a:pt x="3581266" y="278160"/>
                  <a:pt x="3543300" y="254000"/>
                </a:cubicBezTo>
                <a:cubicBezTo>
                  <a:pt x="3496733" y="224367"/>
                  <a:pt x="3449526" y="195717"/>
                  <a:pt x="3403600" y="165100"/>
                </a:cubicBezTo>
                <a:cubicBezTo>
                  <a:pt x="3390900" y="156633"/>
                  <a:pt x="3380750" y="140354"/>
                  <a:pt x="3365500" y="139700"/>
                </a:cubicBezTo>
                <a:cubicBezTo>
                  <a:pt x="3082095" y="127554"/>
                  <a:pt x="2798233" y="131233"/>
                  <a:pt x="2514600" y="127000"/>
                </a:cubicBezTo>
                <a:cubicBezTo>
                  <a:pt x="1880714" y="74176"/>
                  <a:pt x="2311744" y="102907"/>
                  <a:pt x="1219200" y="88900"/>
                </a:cubicBezTo>
                <a:cubicBezTo>
                  <a:pt x="1193800" y="84667"/>
                  <a:pt x="1168091" y="81990"/>
                  <a:pt x="1143000" y="76200"/>
                </a:cubicBezTo>
                <a:cubicBezTo>
                  <a:pt x="1112970" y="69270"/>
                  <a:pt x="1084609" y="55158"/>
                  <a:pt x="1054100" y="50800"/>
                </a:cubicBezTo>
                <a:cubicBezTo>
                  <a:pt x="965695" y="38171"/>
                  <a:pt x="876312" y="33736"/>
                  <a:pt x="787400" y="25400"/>
                </a:cubicBezTo>
                <a:lnTo>
                  <a:pt x="647700" y="12700"/>
                </a:lnTo>
                <a:cubicBezTo>
                  <a:pt x="579967" y="21167"/>
                  <a:pt x="509592" y="17545"/>
                  <a:pt x="444500" y="38100"/>
                </a:cubicBezTo>
                <a:cubicBezTo>
                  <a:pt x="424316" y="44474"/>
                  <a:pt x="420703" y="73297"/>
                  <a:pt x="406400" y="88900"/>
                </a:cubicBezTo>
                <a:cubicBezTo>
                  <a:pt x="374036" y="124206"/>
                  <a:pt x="338667" y="156633"/>
                  <a:pt x="304800" y="190500"/>
                </a:cubicBezTo>
                <a:lnTo>
                  <a:pt x="215900" y="279400"/>
                </a:lnTo>
                <a:cubicBezTo>
                  <a:pt x="203200" y="292100"/>
                  <a:pt x="187763" y="302556"/>
                  <a:pt x="177800" y="317500"/>
                </a:cubicBezTo>
                <a:cubicBezTo>
                  <a:pt x="169333" y="330200"/>
                  <a:pt x="161272" y="343180"/>
                  <a:pt x="152400" y="355600"/>
                </a:cubicBezTo>
                <a:cubicBezTo>
                  <a:pt x="140097" y="372824"/>
                  <a:pt x="124579" y="387897"/>
                  <a:pt x="114300" y="406400"/>
                </a:cubicBezTo>
                <a:cubicBezTo>
                  <a:pt x="106406" y="420609"/>
                  <a:pt x="82910" y="484516"/>
                  <a:pt x="76200" y="508000"/>
                </a:cubicBezTo>
                <a:cubicBezTo>
                  <a:pt x="71405" y="524783"/>
                  <a:pt x="70376" y="542757"/>
                  <a:pt x="63500" y="558800"/>
                </a:cubicBezTo>
                <a:cubicBezTo>
                  <a:pt x="57487" y="572829"/>
                  <a:pt x="46567" y="584200"/>
                  <a:pt x="38100" y="596900"/>
                </a:cubicBezTo>
                <a:cubicBezTo>
                  <a:pt x="33867" y="613833"/>
                  <a:pt x="30416" y="630982"/>
                  <a:pt x="25400" y="647700"/>
                </a:cubicBezTo>
                <a:cubicBezTo>
                  <a:pt x="17707" y="673345"/>
                  <a:pt x="0" y="723900"/>
                  <a:pt x="0" y="723900"/>
                </a:cubicBezTo>
                <a:cubicBezTo>
                  <a:pt x="4233" y="846667"/>
                  <a:pt x="2773" y="969762"/>
                  <a:pt x="12700" y="1092200"/>
                </a:cubicBezTo>
                <a:cubicBezTo>
                  <a:pt x="15521" y="1126995"/>
                  <a:pt x="31254" y="1159569"/>
                  <a:pt x="38100" y="1193800"/>
                </a:cubicBezTo>
                <a:cubicBezTo>
                  <a:pt x="46567" y="1236133"/>
                  <a:pt x="49848" y="1279844"/>
                  <a:pt x="63500" y="1320800"/>
                </a:cubicBezTo>
                <a:cubicBezTo>
                  <a:pt x="71967" y="1346200"/>
                  <a:pt x="83649" y="1370746"/>
                  <a:pt x="88900" y="1397000"/>
                </a:cubicBezTo>
                <a:cubicBezTo>
                  <a:pt x="99728" y="1451138"/>
                  <a:pt x="97563" y="1453969"/>
                  <a:pt x="114300" y="1498600"/>
                </a:cubicBezTo>
                <a:cubicBezTo>
                  <a:pt x="122305" y="1519946"/>
                  <a:pt x="127971" y="1542552"/>
                  <a:pt x="139700" y="1562100"/>
                </a:cubicBezTo>
                <a:cubicBezTo>
                  <a:pt x="153646" y="1585344"/>
                  <a:pt x="173567" y="1604433"/>
                  <a:pt x="190500" y="1625600"/>
                </a:cubicBezTo>
                <a:cubicBezTo>
                  <a:pt x="209040" y="1681221"/>
                  <a:pt x="201841" y="1678556"/>
                  <a:pt x="266700" y="1727200"/>
                </a:cubicBezTo>
                <a:cubicBezTo>
                  <a:pt x="277410" y="1735232"/>
                  <a:pt x="292826" y="1733913"/>
                  <a:pt x="304800" y="1739900"/>
                </a:cubicBezTo>
                <a:cubicBezTo>
                  <a:pt x="318452" y="1746726"/>
                  <a:pt x="342900" y="1765300"/>
                  <a:pt x="342900" y="17653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D3ADA-EF84-9C4D-2C49-D9C3D3E7026C}"/>
              </a:ext>
            </a:extLst>
          </p:cNvPr>
          <p:cNvSpPr txBox="1"/>
          <p:nvPr/>
        </p:nvSpPr>
        <p:spPr>
          <a:xfrm>
            <a:off x="8420100" y="1041400"/>
            <a:ext cx="30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PRP &amp; Growth factor are same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1003A88-2865-D544-1495-A8A995A7178C}"/>
              </a:ext>
            </a:extLst>
          </p:cNvPr>
          <p:cNvSpPr/>
          <p:nvPr/>
        </p:nvSpPr>
        <p:spPr>
          <a:xfrm>
            <a:off x="3848100" y="635000"/>
            <a:ext cx="863600" cy="660400"/>
          </a:xfrm>
          <a:custGeom>
            <a:avLst/>
            <a:gdLst>
              <a:gd name="connsiteX0" fmla="*/ 685800 w 863600"/>
              <a:gd name="connsiteY0" fmla="*/ 139700 h 660400"/>
              <a:gd name="connsiteX1" fmla="*/ 571500 w 863600"/>
              <a:gd name="connsiteY1" fmla="*/ 76200 h 660400"/>
              <a:gd name="connsiteX2" fmla="*/ 520700 w 863600"/>
              <a:gd name="connsiteY2" fmla="*/ 63500 h 660400"/>
              <a:gd name="connsiteX3" fmla="*/ 482600 w 863600"/>
              <a:gd name="connsiteY3" fmla="*/ 38100 h 660400"/>
              <a:gd name="connsiteX4" fmla="*/ 431800 w 863600"/>
              <a:gd name="connsiteY4" fmla="*/ 25400 h 660400"/>
              <a:gd name="connsiteX5" fmla="*/ 266700 w 863600"/>
              <a:gd name="connsiteY5" fmla="*/ 0 h 660400"/>
              <a:gd name="connsiteX6" fmla="*/ 114300 w 863600"/>
              <a:gd name="connsiteY6" fmla="*/ 12700 h 660400"/>
              <a:gd name="connsiteX7" fmla="*/ 38100 w 863600"/>
              <a:gd name="connsiteY7" fmla="*/ 76200 h 660400"/>
              <a:gd name="connsiteX8" fmla="*/ 12700 w 863600"/>
              <a:gd name="connsiteY8" fmla="*/ 127000 h 660400"/>
              <a:gd name="connsiteX9" fmla="*/ 38100 w 863600"/>
              <a:gd name="connsiteY9" fmla="*/ 406400 h 660400"/>
              <a:gd name="connsiteX10" fmla="*/ 63500 w 863600"/>
              <a:gd name="connsiteY10" fmla="*/ 444500 h 660400"/>
              <a:gd name="connsiteX11" fmla="*/ 101600 w 863600"/>
              <a:gd name="connsiteY11" fmla="*/ 495300 h 660400"/>
              <a:gd name="connsiteX12" fmla="*/ 127000 w 863600"/>
              <a:gd name="connsiteY12" fmla="*/ 546100 h 660400"/>
              <a:gd name="connsiteX13" fmla="*/ 165100 w 863600"/>
              <a:gd name="connsiteY13" fmla="*/ 584200 h 660400"/>
              <a:gd name="connsiteX14" fmla="*/ 190500 w 863600"/>
              <a:gd name="connsiteY14" fmla="*/ 622300 h 660400"/>
              <a:gd name="connsiteX15" fmla="*/ 266700 w 863600"/>
              <a:gd name="connsiteY15" fmla="*/ 647700 h 660400"/>
              <a:gd name="connsiteX16" fmla="*/ 304800 w 863600"/>
              <a:gd name="connsiteY16" fmla="*/ 660400 h 660400"/>
              <a:gd name="connsiteX17" fmla="*/ 508000 w 863600"/>
              <a:gd name="connsiteY17" fmla="*/ 622300 h 660400"/>
              <a:gd name="connsiteX18" fmla="*/ 609600 w 863600"/>
              <a:gd name="connsiteY18" fmla="*/ 571500 h 660400"/>
              <a:gd name="connsiteX19" fmla="*/ 647700 w 863600"/>
              <a:gd name="connsiteY19" fmla="*/ 546100 h 660400"/>
              <a:gd name="connsiteX20" fmla="*/ 774700 w 863600"/>
              <a:gd name="connsiteY20" fmla="*/ 469900 h 660400"/>
              <a:gd name="connsiteX21" fmla="*/ 812800 w 863600"/>
              <a:gd name="connsiteY21" fmla="*/ 419100 h 660400"/>
              <a:gd name="connsiteX22" fmla="*/ 825500 w 863600"/>
              <a:gd name="connsiteY22" fmla="*/ 368300 h 660400"/>
              <a:gd name="connsiteX23" fmla="*/ 838200 w 863600"/>
              <a:gd name="connsiteY23" fmla="*/ 330200 h 660400"/>
              <a:gd name="connsiteX24" fmla="*/ 825500 w 863600"/>
              <a:gd name="connsiteY24" fmla="*/ 50800 h 660400"/>
              <a:gd name="connsiteX25" fmla="*/ 698500 w 863600"/>
              <a:gd name="connsiteY25" fmla="*/ 12700 h 660400"/>
              <a:gd name="connsiteX26" fmla="*/ 469900 w 863600"/>
              <a:gd name="connsiteY26" fmla="*/ 25400 h 660400"/>
              <a:gd name="connsiteX27" fmla="*/ 393700 w 863600"/>
              <a:gd name="connsiteY27" fmla="*/ 50800 h 660400"/>
              <a:gd name="connsiteX28" fmla="*/ 292100 w 863600"/>
              <a:gd name="connsiteY28" fmla="*/ 63500 h 660400"/>
              <a:gd name="connsiteX29" fmla="*/ 203200 w 863600"/>
              <a:gd name="connsiteY29" fmla="*/ 88900 h 660400"/>
              <a:gd name="connsiteX30" fmla="*/ 114300 w 863600"/>
              <a:gd name="connsiteY30" fmla="*/ 114300 h 660400"/>
              <a:gd name="connsiteX31" fmla="*/ 88900 w 863600"/>
              <a:gd name="connsiteY31" fmla="*/ 203200 h 660400"/>
              <a:gd name="connsiteX32" fmla="*/ 76200 w 863600"/>
              <a:gd name="connsiteY32" fmla="*/ 254000 h 660400"/>
              <a:gd name="connsiteX33" fmla="*/ 50800 w 863600"/>
              <a:gd name="connsiteY33" fmla="*/ 292100 h 660400"/>
              <a:gd name="connsiteX34" fmla="*/ 12700 w 863600"/>
              <a:gd name="connsiteY34" fmla="*/ 419100 h 660400"/>
              <a:gd name="connsiteX35" fmla="*/ 0 w 863600"/>
              <a:gd name="connsiteY35" fmla="*/ 457200 h 660400"/>
              <a:gd name="connsiteX36" fmla="*/ 12700 w 863600"/>
              <a:gd name="connsiteY36" fmla="*/ 520700 h 660400"/>
              <a:gd name="connsiteX37" fmla="*/ 63500 w 863600"/>
              <a:gd name="connsiteY37" fmla="*/ 546100 h 660400"/>
              <a:gd name="connsiteX38" fmla="*/ 165100 w 863600"/>
              <a:gd name="connsiteY38" fmla="*/ 571500 h 660400"/>
              <a:gd name="connsiteX39" fmla="*/ 215900 w 863600"/>
              <a:gd name="connsiteY39" fmla="*/ 584200 h 660400"/>
              <a:gd name="connsiteX40" fmla="*/ 381000 w 863600"/>
              <a:gd name="connsiteY40" fmla="*/ 622300 h 660400"/>
              <a:gd name="connsiteX41" fmla="*/ 685800 w 863600"/>
              <a:gd name="connsiteY41" fmla="*/ 584200 h 660400"/>
              <a:gd name="connsiteX42" fmla="*/ 812800 w 863600"/>
              <a:gd name="connsiteY42" fmla="*/ 457200 h 660400"/>
              <a:gd name="connsiteX43" fmla="*/ 863600 w 863600"/>
              <a:gd name="connsiteY43" fmla="*/ 381000 h 660400"/>
              <a:gd name="connsiteX44" fmla="*/ 850900 w 863600"/>
              <a:gd name="connsiteY44" fmla="*/ 292100 h 660400"/>
              <a:gd name="connsiteX45" fmla="*/ 825500 w 863600"/>
              <a:gd name="connsiteY45" fmla="*/ 241300 h 660400"/>
              <a:gd name="connsiteX46" fmla="*/ 698500 w 863600"/>
              <a:gd name="connsiteY46" fmla="*/ 88900 h 660400"/>
              <a:gd name="connsiteX47" fmla="*/ 647700 w 863600"/>
              <a:gd name="connsiteY47" fmla="*/ 63500 h 660400"/>
              <a:gd name="connsiteX48" fmla="*/ 457200 w 863600"/>
              <a:gd name="connsiteY48" fmla="*/ 38100 h 660400"/>
              <a:gd name="connsiteX49" fmla="*/ 342900 w 863600"/>
              <a:gd name="connsiteY49" fmla="*/ 12700 h 660400"/>
              <a:gd name="connsiteX50" fmla="*/ 190500 w 863600"/>
              <a:gd name="connsiteY50" fmla="*/ 38100 h 660400"/>
              <a:gd name="connsiteX51" fmla="*/ 88900 w 863600"/>
              <a:gd name="connsiteY51" fmla="*/ 177800 h 660400"/>
              <a:gd name="connsiteX52" fmla="*/ 76200 w 863600"/>
              <a:gd name="connsiteY52" fmla="*/ 215900 h 660400"/>
              <a:gd name="connsiteX53" fmla="*/ 101600 w 863600"/>
              <a:gd name="connsiteY53" fmla="*/ 381000 h 660400"/>
              <a:gd name="connsiteX54" fmla="*/ 152400 w 863600"/>
              <a:gd name="connsiteY54" fmla="*/ 495300 h 660400"/>
              <a:gd name="connsiteX55" fmla="*/ 279400 w 863600"/>
              <a:gd name="connsiteY55" fmla="*/ 546100 h 660400"/>
              <a:gd name="connsiteX56" fmla="*/ 330200 w 863600"/>
              <a:gd name="connsiteY56" fmla="*/ 558800 h 660400"/>
              <a:gd name="connsiteX57" fmla="*/ 368300 w 863600"/>
              <a:gd name="connsiteY57" fmla="*/ 571500 h 660400"/>
              <a:gd name="connsiteX58" fmla="*/ 558800 w 863600"/>
              <a:gd name="connsiteY58" fmla="*/ 596900 h 660400"/>
              <a:gd name="connsiteX59" fmla="*/ 647700 w 863600"/>
              <a:gd name="connsiteY59" fmla="*/ 584200 h 660400"/>
              <a:gd name="connsiteX60" fmla="*/ 736600 w 863600"/>
              <a:gd name="connsiteY60" fmla="*/ 520700 h 660400"/>
              <a:gd name="connsiteX61" fmla="*/ 787400 w 863600"/>
              <a:gd name="connsiteY61" fmla="*/ 444500 h 660400"/>
              <a:gd name="connsiteX62" fmla="*/ 825500 w 863600"/>
              <a:gd name="connsiteY62" fmla="*/ 368300 h 660400"/>
              <a:gd name="connsiteX63" fmla="*/ 838200 w 863600"/>
              <a:gd name="connsiteY63" fmla="*/ 292100 h 660400"/>
              <a:gd name="connsiteX64" fmla="*/ 850900 w 863600"/>
              <a:gd name="connsiteY64" fmla="*/ 228600 h 660400"/>
              <a:gd name="connsiteX65" fmla="*/ 838200 w 863600"/>
              <a:gd name="connsiteY65" fmla="*/ 165100 h 660400"/>
              <a:gd name="connsiteX66" fmla="*/ 800100 w 863600"/>
              <a:gd name="connsiteY66" fmla="*/ 88900 h 660400"/>
              <a:gd name="connsiteX67" fmla="*/ 711200 w 863600"/>
              <a:gd name="connsiteY67" fmla="*/ 38100 h 660400"/>
              <a:gd name="connsiteX68" fmla="*/ 673100 w 863600"/>
              <a:gd name="connsiteY68" fmla="*/ 25400 h 660400"/>
              <a:gd name="connsiteX69" fmla="*/ 533400 w 863600"/>
              <a:gd name="connsiteY69" fmla="*/ 25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63600" h="660400">
                <a:moveTo>
                  <a:pt x="685800" y="139700"/>
                </a:moveTo>
                <a:cubicBezTo>
                  <a:pt x="647700" y="118533"/>
                  <a:pt x="611073" y="94465"/>
                  <a:pt x="571500" y="76200"/>
                </a:cubicBezTo>
                <a:cubicBezTo>
                  <a:pt x="555652" y="68886"/>
                  <a:pt x="536743" y="70376"/>
                  <a:pt x="520700" y="63500"/>
                </a:cubicBezTo>
                <a:cubicBezTo>
                  <a:pt x="506671" y="57487"/>
                  <a:pt x="496629" y="44113"/>
                  <a:pt x="482600" y="38100"/>
                </a:cubicBezTo>
                <a:cubicBezTo>
                  <a:pt x="466557" y="31224"/>
                  <a:pt x="448916" y="28823"/>
                  <a:pt x="431800" y="25400"/>
                </a:cubicBezTo>
                <a:cubicBezTo>
                  <a:pt x="387747" y="16589"/>
                  <a:pt x="309397" y="6100"/>
                  <a:pt x="266700" y="0"/>
                </a:cubicBezTo>
                <a:cubicBezTo>
                  <a:pt x="215900" y="4233"/>
                  <a:pt x="164286" y="2703"/>
                  <a:pt x="114300" y="12700"/>
                </a:cubicBezTo>
                <a:cubicBezTo>
                  <a:pt x="95735" y="16413"/>
                  <a:pt x="46422" y="64549"/>
                  <a:pt x="38100" y="76200"/>
                </a:cubicBezTo>
                <a:cubicBezTo>
                  <a:pt x="27096" y="91606"/>
                  <a:pt x="21167" y="110067"/>
                  <a:pt x="12700" y="127000"/>
                </a:cubicBezTo>
                <a:cubicBezTo>
                  <a:pt x="21167" y="220133"/>
                  <a:pt x="23325" y="314057"/>
                  <a:pt x="38100" y="406400"/>
                </a:cubicBezTo>
                <a:cubicBezTo>
                  <a:pt x="40511" y="421472"/>
                  <a:pt x="54628" y="432080"/>
                  <a:pt x="63500" y="444500"/>
                </a:cubicBezTo>
                <a:cubicBezTo>
                  <a:pt x="75803" y="461724"/>
                  <a:pt x="90382" y="477351"/>
                  <a:pt x="101600" y="495300"/>
                </a:cubicBezTo>
                <a:cubicBezTo>
                  <a:pt x="111634" y="511354"/>
                  <a:pt x="115996" y="530694"/>
                  <a:pt x="127000" y="546100"/>
                </a:cubicBezTo>
                <a:cubicBezTo>
                  <a:pt x="137439" y="560715"/>
                  <a:pt x="153602" y="570402"/>
                  <a:pt x="165100" y="584200"/>
                </a:cubicBezTo>
                <a:cubicBezTo>
                  <a:pt x="174871" y="595926"/>
                  <a:pt x="177557" y="614210"/>
                  <a:pt x="190500" y="622300"/>
                </a:cubicBezTo>
                <a:cubicBezTo>
                  <a:pt x="213204" y="636490"/>
                  <a:pt x="241300" y="639233"/>
                  <a:pt x="266700" y="647700"/>
                </a:cubicBezTo>
                <a:lnTo>
                  <a:pt x="304800" y="660400"/>
                </a:lnTo>
                <a:cubicBezTo>
                  <a:pt x="353235" y="654346"/>
                  <a:pt x="463096" y="644752"/>
                  <a:pt x="508000" y="622300"/>
                </a:cubicBezTo>
                <a:cubicBezTo>
                  <a:pt x="541867" y="605367"/>
                  <a:pt x="578095" y="592503"/>
                  <a:pt x="609600" y="571500"/>
                </a:cubicBezTo>
                <a:cubicBezTo>
                  <a:pt x="622300" y="563033"/>
                  <a:pt x="634448" y="553673"/>
                  <a:pt x="647700" y="546100"/>
                </a:cubicBezTo>
                <a:cubicBezTo>
                  <a:pt x="683228" y="525798"/>
                  <a:pt x="751399" y="500968"/>
                  <a:pt x="774700" y="469900"/>
                </a:cubicBezTo>
                <a:lnTo>
                  <a:pt x="812800" y="419100"/>
                </a:lnTo>
                <a:cubicBezTo>
                  <a:pt x="817033" y="402167"/>
                  <a:pt x="820705" y="385083"/>
                  <a:pt x="825500" y="368300"/>
                </a:cubicBezTo>
                <a:cubicBezTo>
                  <a:pt x="829178" y="355428"/>
                  <a:pt x="838200" y="343587"/>
                  <a:pt x="838200" y="330200"/>
                </a:cubicBezTo>
                <a:cubicBezTo>
                  <a:pt x="838200" y="236971"/>
                  <a:pt x="844515" y="142070"/>
                  <a:pt x="825500" y="50800"/>
                </a:cubicBezTo>
                <a:cubicBezTo>
                  <a:pt x="820188" y="25304"/>
                  <a:pt x="700177" y="12979"/>
                  <a:pt x="698500" y="12700"/>
                </a:cubicBezTo>
                <a:cubicBezTo>
                  <a:pt x="622300" y="16933"/>
                  <a:pt x="545628" y="15934"/>
                  <a:pt x="469900" y="25400"/>
                </a:cubicBezTo>
                <a:cubicBezTo>
                  <a:pt x="443333" y="28721"/>
                  <a:pt x="420267" y="47479"/>
                  <a:pt x="393700" y="50800"/>
                </a:cubicBezTo>
                <a:cubicBezTo>
                  <a:pt x="359833" y="55033"/>
                  <a:pt x="325766" y="57889"/>
                  <a:pt x="292100" y="63500"/>
                </a:cubicBezTo>
                <a:cubicBezTo>
                  <a:pt x="244457" y="71440"/>
                  <a:pt x="245476" y="76821"/>
                  <a:pt x="203200" y="88900"/>
                </a:cubicBezTo>
                <a:cubicBezTo>
                  <a:pt x="91572" y="120794"/>
                  <a:pt x="205651" y="83850"/>
                  <a:pt x="114300" y="114300"/>
                </a:cubicBezTo>
                <a:cubicBezTo>
                  <a:pt x="74598" y="273109"/>
                  <a:pt x="125339" y="75663"/>
                  <a:pt x="88900" y="203200"/>
                </a:cubicBezTo>
                <a:cubicBezTo>
                  <a:pt x="84105" y="219983"/>
                  <a:pt x="83076" y="237957"/>
                  <a:pt x="76200" y="254000"/>
                </a:cubicBezTo>
                <a:cubicBezTo>
                  <a:pt x="70187" y="268029"/>
                  <a:pt x="59267" y="279400"/>
                  <a:pt x="50800" y="292100"/>
                </a:cubicBezTo>
                <a:cubicBezTo>
                  <a:pt x="31606" y="368875"/>
                  <a:pt x="43620" y="326341"/>
                  <a:pt x="12700" y="419100"/>
                </a:cubicBezTo>
                <a:lnTo>
                  <a:pt x="0" y="457200"/>
                </a:lnTo>
                <a:cubicBezTo>
                  <a:pt x="4233" y="478367"/>
                  <a:pt x="153" y="503135"/>
                  <a:pt x="12700" y="520700"/>
                </a:cubicBezTo>
                <a:cubicBezTo>
                  <a:pt x="23704" y="536106"/>
                  <a:pt x="45539" y="540113"/>
                  <a:pt x="63500" y="546100"/>
                </a:cubicBezTo>
                <a:cubicBezTo>
                  <a:pt x="96618" y="557139"/>
                  <a:pt x="131233" y="563033"/>
                  <a:pt x="165100" y="571500"/>
                </a:cubicBezTo>
                <a:cubicBezTo>
                  <a:pt x="182033" y="575733"/>
                  <a:pt x="199694" y="577718"/>
                  <a:pt x="215900" y="584200"/>
                </a:cubicBezTo>
                <a:cubicBezTo>
                  <a:pt x="311089" y="622276"/>
                  <a:pt x="256779" y="606772"/>
                  <a:pt x="381000" y="622300"/>
                </a:cubicBezTo>
                <a:cubicBezTo>
                  <a:pt x="383578" y="622164"/>
                  <a:pt x="621527" y="635618"/>
                  <a:pt x="685800" y="584200"/>
                </a:cubicBezTo>
                <a:cubicBezTo>
                  <a:pt x="732549" y="546801"/>
                  <a:pt x="779591" y="507013"/>
                  <a:pt x="812800" y="457200"/>
                </a:cubicBezTo>
                <a:lnTo>
                  <a:pt x="863600" y="381000"/>
                </a:lnTo>
                <a:cubicBezTo>
                  <a:pt x="859367" y="351367"/>
                  <a:pt x="858776" y="320979"/>
                  <a:pt x="850900" y="292100"/>
                </a:cubicBezTo>
                <a:cubicBezTo>
                  <a:pt x="845919" y="273835"/>
                  <a:pt x="836002" y="257052"/>
                  <a:pt x="825500" y="241300"/>
                </a:cubicBezTo>
                <a:cubicBezTo>
                  <a:pt x="802631" y="206996"/>
                  <a:pt x="740938" y="120728"/>
                  <a:pt x="698500" y="88900"/>
                </a:cubicBezTo>
                <a:cubicBezTo>
                  <a:pt x="683354" y="77541"/>
                  <a:pt x="665427" y="70147"/>
                  <a:pt x="647700" y="63500"/>
                </a:cubicBezTo>
                <a:cubicBezTo>
                  <a:pt x="593849" y="43306"/>
                  <a:pt x="500935" y="42076"/>
                  <a:pt x="457200" y="38100"/>
                </a:cubicBezTo>
                <a:cubicBezTo>
                  <a:pt x="421231" y="26110"/>
                  <a:pt x="381216" y="10571"/>
                  <a:pt x="342900" y="12700"/>
                </a:cubicBezTo>
                <a:cubicBezTo>
                  <a:pt x="291479" y="15557"/>
                  <a:pt x="241300" y="29633"/>
                  <a:pt x="190500" y="38100"/>
                </a:cubicBezTo>
                <a:cubicBezTo>
                  <a:pt x="170738" y="62803"/>
                  <a:pt x="98305" y="149585"/>
                  <a:pt x="88900" y="177800"/>
                </a:cubicBezTo>
                <a:lnTo>
                  <a:pt x="76200" y="215900"/>
                </a:lnTo>
                <a:cubicBezTo>
                  <a:pt x="78886" y="234699"/>
                  <a:pt x="95726" y="357505"/>
                  <a:pt x="101600" y="381000"/>
                </a:cubicBezTo>
                <a:cubicBezTo>
                  <a:pt x="107417" y="404268"/>
                  <a:pt x="126064" y="473353"/>
                  <a:pt x="152400" y="495300"/>
                </a:cubicBezTo>
                <a:cubicBezTo>
                  <a:pt x="174923" y="514069"/>
                  <a:pt x="259096" y="541024"/>
                  <a:pt x="279400" y="546100"/>
                </a:cubicBezTo>
                <a:cubicBezTo>
                  <a:pt x="296333" y="550333"/>
                  <a:pt x="313417" y="554005"/>
                  <a:pt x="330200" y="558800"/>
                </a:cubicBezTo>
                <a:cubicBezTo>
                  <a:pt x="343072" y="562478"/>
                  <a:pt x="355232" y="568596"/>
                  <a:pt x="368300" y="571500"/>
                </a:cubicBezTo>
                <a:cubicBezTo>
                  <a:pt x="425306" y="584168"/>
                  <a:pt x="503772" y="590786"/>
                  <a:pt x="558800" y="596900"/>
                </a:cubicBezTo>
                <a:cubicBezTo>
                  <a:pt x="588433" y="592667"/>
                  <a:pt x="618821" y="592076"/>
                  <a:pt x="647700" y="584200"/>
                </a:cubicBezTo>
                <a:cubicBezTo>
                  <a:pt x="684255" y="574230"/>
                  <a:pt x="713867" y="549928"/>
                  <a:pt x="736600" y="520700"/>
                </a:cubicBezTo>
                <a:cubicBezTo>
                  <a:pt x="755342" y="496603"/>
                  <a:pt x="777747" y="473460"/>
                  <a:pt x="787400" y="444500"/>
                </a:cubicBezTo>
                <a:cubicBezTo>
                  <a:pt x="804927" y="391920"/>
                  <a:pt x="792674" y="417539"/>
                  <a:pt x="825500" y="368300"/>
                </a:cubicBezTo>
                <a:cubicBezTo>
                  <a:pt x="829733" y="342900"/>
                  <a:pt x="833594" y="317435"/>
                  <a:pt x="838200" y="292100"/>
                </a:cubicBezTo>
                <a:cubicBezTo>
                  <a:pt x="842061" y="270862"/>
                  <a:pt x="850900" y="250186"/>
                  <a:pt x="850900" y="228600"/>
                </a:cubicBezTo>
                <a:cubicBezTo>
                  <a:pt x="850900" y="207014"/>
                  <a:pt x="843435" y="186041"/>
                  <a:pt x="838200" y="165100"/>
                </a:cubicBezTo>
                <a:cubicBezTo>
                  <a:pt x="831314" y="137555"/>
                  <a:pt x="820794" y="109594"/>
                  <a:pt x="800100" y="88900"/>
                </a:cubicBezTo>
                <a:cubicBezTo>
                  <a:pt x="784157" y="72957"/>
                  <a:pt x="728631" y="45571"/>
                  <a:pt x="711200" y="38100"/>
                </a:cubicBezTo>
                <a:cubicBezTo>
                  <a:pt x="698895" y="32827"/>
                  <a:pt x="686453" y="26354"/>
                  <a:pt x="673100" y="25400"/>
                </a:cubicBezTo>
                <a:cubicBezTo>
                  <a:pt x="626652" y="22082"/>
                  <a:pt x="579967" y="25400"/>
                  <a:pt x="533400" y="254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E263843-F6FF-229C-76CC-4E8D31572D5F}"/>
              </a:ext>
            </a:extLst>
          </p:cNvPr>
          <p:cNvSpPr/>
          <p:nvPr/>
        </p:nvSpPr>
        <p:spPr>
          <a:xfrm>
            <a:off x="6108700" y="622300"/>
            <a:ext cx="774700" cy="584200"/>
          </a:xfrm>
          <a:custGeom>
            <a:avLst/>
            <a:gdLst>
              <a:gd name="connsiteX0" fmla="*/ 342900 w 774700"/>
              <a:gd name="connsiteY0" fmla="*/ 76200 h 584200"/>
              <a:gd name="connsiteX1" fmla="*/ 190500 w 774700"/>
              <a:gd name="connsiteY1" fmla="*/ 127000 h 584200"/>
              <a:gd name="connsiteX2" fmla="*/ 114300 w 774700"/>
              <a:gd name="connsiteY2" fmla="*/ 165100 h 584200"/>
              <a:gd name="connsiteX3" fmla="*/ 101600 w 774700"/>
              <a:gd name="connsiteY3" fmla="*/ 228600 h 584200"/>
              <a:gd name="connsiteX4" fmla="*/ 76200 w 774700"/>
              <a:gd name="connsiteY4" fmla="*/ 317500 h 584200"/>
              <a:gd name="connsiteX5" fmla="*/ 63500 w 774700"/>
              <a:gd name="connsiteY5" fmla="*/ 406400 h 584200"/>
              <a:gd name="connsiteX6" fmla="*/ 76200 w 774700"/>
              <a:gd name="connsiteY6" fmla="*/ 444500 h 584200"/>
              <a:gd name="connsiteX7" fmla="*/ 114300 w 774700"/>
              <a:gd name="connsiteY7" fmla="*/ 469900 h 584200"/>
              <a:gd name="connsiteX8" fmla="*/ 228600 w 774700"/>
              <a:gd name="connsiteY8" fmla="*/ 508000 h 584200"/>
              <a:gd name="connsiteX9" fmla="*/ 317500 w 774700"/>
              <a:gd name="connsiteY9" fmla="*/ 533400 h 584200"/>
              <a:gd name="connsiteX10" fmla="*/ 533400 w 774700"/>
              <a:gd name="connsiteY10" fmla="*/ 520700 h 584200"/>
              <a:gd name="connsiteX11" fmla="*/ 571500 w 774700"/>
              <a:gd name="connsiteY11" fmla="*/ 495300 h 584200"/>
              <a:gd name="connsiteX12" fmla="*/ 622300 w 774700"/>
              <a:gd name="connsiteY12" fmla="*/ 469900 h 584200"/>
              <a:gd name="connsiteX13" fmla="*/ 647700 w 774700"/>
              <a:gd name="connsiteY13" fmla="*/ 431800 h 584200"/>
              <a:gd name="connsiteX14" fmla="*/ 660400 w 774700"/>
              <a:gd name="connsiteY14" fmla="*/ 393700 h 584200"/>
              <a:gd name="connsiteX15" fmla="*/ 685800 w 774700"/>
              <a:gd name="connsiteY15" fmla="*/ 342900 h 584200"/>
              <a:gd name="connsiteX16" fmla="*/ 673100 w 774700"/>
              <a:gd name="connsiteY16" fmla="*/ 114300 h 584200"/>
              <a:gd name="connsiteX17" fmla="*/ 635000 w 774700"/>
              <a:gd name="connsiteY17" fmla="*/ 88900 h 584200"/>
              <a:gd name="connsiteX18" fmla="*/ 520700 w 774700"/>
              <a:gd name="connsiteY18" fmla="*/ 38100 h 584200"/>
              <a:gd name="connsiteX19" fmla="*/ 457200 w 774700"/>
              <a:gd name="connsiteY19" fmla="*/ 25400 h 584200"/>
              <a:gd name="connsiteX20" fmla="*/ 317500 w 774700"/>
              <a:gd name="connsiteY20" fmla="*/ 38100 h 584200"/>
              <a:gd name="connsiteX21" fmla="*/ 215900 w 774700"/>
              <a:gd name="connsiteY21" fmla="*/ 76200 h 584200"/>
              <a:gd name="connsiteX22" fmla="*/ 165100 w 774700"/>
              <a:gd name="connsiteY22" fmla="*/ 101600 h 584200"/>
              <a:gd name="connsiteX23" fmla="*/ 38100 w 774700"/>
              <a:gd name="connsiteY23" fmla="*/ 241300 h 584200"/>
              <a:gd name="connsiteX24" fmla="*/ 12700 w 774700"/>
              <a:gd name="connsiteY24" fmla="*/ 279400 h 584200"/>
              <a:gd name="connsiteX25" fmla="*/ 0 w 774700"/>
              <a:gd name="connsiteY25" fmla="*/ 317500 h 584200"/>
              <a:gd name="connsiteX26" fmla="*/ 25400 w 774700"/>
              <a:gd name="connsiteY26" fmla="*/ 444500 h 584200"/>
              <a:gd name="connsiteX27" fmla="*/ 88900 w 774700"/>
              <a:gd name="connsiteY27" fmla="*/ 508000 h 584200"/>
              <a:gd name="connsiteX28" fmla="*/ 152400 w 774700"/>
              <a:gd name="connsiteY28" fmla="*/ 558800 h 584200"/>
              <a:gd name="connsiteX29" fmla="*/ 254000 w 774700"/>
              <a:gd name="connsiteY29" fmla="*/ 584200 h 584200"/>
              <a:gd name="connsiteX30" fmla="*/ 482600 w 774700"/>
              <a:gd name="connsiteY30" fmla="*/ 558800 h 584200"/>
              <a:gd name="connsiteX31" fmla="*/ 533400 w 774700"/>
              <a:gd name="connsiteY31" fmla="*/ 533400 h 584200"/>
              <a:gd name="connsiteX32" fmla="*/ 571500 w 774700"/>
              <a:gd name="connsiteY32" fmla="*/ 520700 h 584200"/>
              <a:gd name="connsiteX33" fmla="*/ 660400 w 774700"/>
              <a:gd name="connsiteY33" fmla="*/ 457200 h 584200"/>
              <a:gd name="connsiteX34" fmla="*/ 711200 w 774700"/>
              <a:gd name="connsiteY34" fmla="*/ 393700 h 584200"/>
              <a:gd name="connsiteX35" fmla="*/ 762000 w 774700"/>
              <a:gd name="connsiteY35" fmla="*/ 215900 h 584200"/>
              <a:gd name="connsiteX36" fmla="*/ 774700 w 774700"/>
              <a:gd name="connsiteY36" fmla="*/ 165100 h 584200"/>
              <a:gd name="connsiteX37" fmla="*/ 762000 w 774700"/>
              <a:gd name="connsiteY37" fmla="*/ 38100 h 584200"/>
              <a:gd name="connsiteX38" fmla="*/ 635000 w 774700"/>
              <a:gd name="connsiteY38" fmla="*/ 0 h 584200"/>
              <a:gd name="connsiteX39" fmla="*/ 381000 w 774700"/>
              <a:gd name="connsiteY39" fmla="*/ 12700 h 584200"/>
              <a:gd name="connsiteX40" fmla="*/ 292100 w 774700"/>
              <a:gd name="connsiteY40" fmla="*/ 25400 h 584200"/>
              <a:gd name="connsiteX41" fmla="*/ 215900 w 774700"/>
              <a:gd name="connsiteY41" fmla="*/ 63500 h 584200"/>
              <a:gd name="connsiteX42" fmla="*/ 152400 w 774700"/>
              <a:gd name="connsiteY42" fmla="*/ 88900 h 584200"/>
              <a:gd name="connsiteX43" fmla="*/ 63500 w 774700"/>
              <a:gd name="connsiteY43" fmla="*/ 165100 h 584200"/>
              <a:gd name="connsiteX44" fmla="*/ 25400 w 774700"/>
              <a:gd name="connsiteY44" fmla="*/ 2159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74700" h="584200">
                <a:moveTo>
                  <a:pt x="342900" y="76200"/>
                </a:moveTo>
                <a:cubicBezTo>
                  <a:pt x="292100" y="93133"/>
                  <a:pt x="235055" y="97297"/>
                  <a:pt x="190500" y="127000"/>
                </a:cubicBezTo>
                <a:cubicBezTo>
                  <a:pt x="141261" y="159826"/>
                  <a:pt x="166880" y="147573"/>
                  <a:pt x="114300" y="165100"/>
                </a:cubicBezTo>
                <a:cubicBezTo>
                  <a:pt x="110067" y="186267"/>
                  <a:pt x="106835" y="207659"/>
                  <a:pt x="101600" y="228600"/>
                </a:cubicBezTo>
                <a:cubicBezTo>
                  <a:pt x="83465" y="301141"/>
                  <a:pt x="92037" y="230397"/>
                  <a:pt x="76200" y="317500"/>
                </a:cubicBezTo>
                <a:cubicBezTo>
                  <a:pt x="70845" y="346951"/>
                  <a:pt x="67733" y="376767"/>
                  <a:pt x="63500" y="406400"/>
                </a:cubicBezTo>
                <a:cubicBezTo>
                  <a:pt x="67733" y="419100"/>
                  <a:pt x="67837" y="434047"/>
                  <a:pt x="76200" y="444500"/>
                </a:cubicBezTo>
                <a:cubicBezTo>
                  <a:pt x="85735" y="456419"/>
                  <a:pt x="100648" y="463074"/>
                  <a:pt x="114300" y="469900"/>
                </a:cubicBezTo>
                <a:cubicBezTo>
                  <a:pt x="172683" y="499091"/>
                  <a:pt x="172010" y="491831"/>
                  <a:pt x="228600" y="508000"/>
                </a:cubicBezTo>
                <a:cubicBezTo>
                  <a:pt x="356137" y="544439"/>
                  <a:pt x="158691" y="493698"/>
                  <a:pt x="317500" y="533400"/>
                </a:cubicBezTo>
                <a:cubicBezTo>
                  <a:pt x="389467" y="529167"/>
                  <a:pt x="462107" y="531394"/>
                  <a:pt x="533400" y="520700"/>
                </a:cubicBezTo>
                <a:cubicBezTo>
                  <a:pt x="548495" y="518436"/>
                  <a:pt x="558248" y="502873"/>
                  <a:pt x="571500" y="495300"/>
                </a:cubicBezTo>
                <a:cubicBezTo>
                  <a:pt x="587938" y="485907"/>
                  <a:pt x="605367" y="478367"/>
                  <a:pt x="622300" y="469900"/>
                </a:cubicBezTo>
                <a:cubicBezTo>
                  <a:pt x="630767" y="457200"/>
                  <a:pt x="640874" y="445452"/>
                  <a:pt x="647700" y="431800"/>
                </a:cubicBezTo>
                <a:cubicBezTo>
                  <a:pt x="653687" y="419826"/>
                  <a:pt x="655127" y="406005"/>
                  <a:pt x="660400" y="393700"/>
                </a:cubicBezTo>
                <a:cubicBezTo>
                  <a:pt x="667858" y="376299"/>
                  <a:pt x="677333" y="359833"/>
                  <a:pt x="685800" y="342900"/>
                </a:cubicBezTo>
                <a:cubicBezTo>
                  <a:pt x="681567" y="266700"/>
                  <a:pt x="688067" y="189135"/>
                  <a:pt x="673100" y="114300"/>
                </a:cubicBezTo>
                <a:cubicBezTo>
                  <a:pt x="670107" y="99333"/>
                  <a:pt x="648252" y="96473"/>
                  <a:pt x="635000" y="88900"/>
                </a:cubicBezTo>
                <a:cubicBezTo>
                  <a:pt x="607350" y="73100"/>
                  <a:pt x="549348" y="46694"/>
                  <a:pt x="520700" y="38100"/>
                </a:cubicBezTo>
                <a:cubicBezTo>
                  <a:pt x="500025" y="31897"/>
                  <a:pt x="478367" y="29633"/>
                  <a:pt x="457200" y="25400"/>
                </a:cubicBezTo>
                <a:cubicBezTo>
                  <a:pt x="410633" y="29633"/>
                  <a:pt x="363789" y="31487"/>
                  <a:pt x="317500" y="38100"/>
                </a:cubicBezTo>
                <a:cubicBezTo>
                  <a:pt x="302066" y="40305"/>
                  <a:pt x="216401" y="75977"/>
                  <a:pt x="215900" y="76200"/>
                </a:cubicBezTo>
                <a:cubicBezTo>
                  <a:pt x="198600" y="83889"/>
                  <a:pt x="179753" y="89612"/>
                  <a:pt x="165100" y="101600"/>
                </a:cubicBezTo>
                <a:cubicBezTo>
                  <a:pt x="108039" y="148286"/>
                  <a:pt x="77704" y="185855"/>
                  <a:pt x="38100" y="241300"/>
                </a:cubicBezTo>
                <a:cubicBezTo>
                  <a:pt x="29228" y="253720"/>
                  <a:pt x="19526" y="265748"/>
                  <a:pt x="12700" y="279400"/>
                </a:cubicBezTo>
                <a:cubicBezTo>
                  <a:pt x="6713" y="291374"/>
                  <a:pt x="4233" y="304800"/>
                  <a:pt x="0" y="317500"/>
                </a:cubicBezTo>
                <a:cubicBezTo>
                  <a:pt x="8467" y="359833"/>
                  <a:pt x="7143" y="405379"/>
                  <a:pt x="25400" y="444500"/>
                </a:cubicBezTo>
                <a:cubicBezTo>
                  <a:pt x="38059" y="471626"/>
                  <a:pt x="66650" y="487975"/>
                  <a:pt x="88900" y="508000"/>
                </a:cubicBezTo>
                <a:cubicBezTo>
                  <a:pt x="109048" y="526133"/>
                  <a:pt x="129414" y="544434"/>
                  <a:pt x="152400" y="558800"/>
                </a:cubicBezTo>
                <a:cubicBezTo>
                  <a:pt x="170777" y="570286"/>
                  <a:pt x="242195" y="581839"/>
                  <a:pt x="254000" y="584200"/>
                </a:cubicBezTo>
                <a:cubicBezTo>
                  <a:pt x="284222" y="581875"/>
                  <a:pt x="426140" y="577620"/>
                  <a:pt x="482600" y="558800"/>
                </a:cubicBezTo>
                <a:cubicBezTo>
                  <a:pt x="500561" y="552813"/>
                  <a:pt x="515999" y="540858"/>
                  <a:pt x="533400" y="533400"/>
                </a:cubicBezTo>
                <a:cubicBezTo>
                  <a:pt x="545705" y="528127"/>
                  <a:pt x="559526" y="526687"/>
                  <a:pt x="571500" y="520700"/>
                </a:cubicBezTo>
                <a:cubicBezTo>
                  <a:pt x="585922" y="513489"/>
                  <a:pt x="654647" y="462953"/>
                  <a:pt x="660400" y="457200"/>
                </a:cubicBezTo>
                <a:cubicBezTo>
                  <a:pt x="679567" y="438033"/>
                  <a:pt x="694267" y="414867"/>
                  <a:pt x="711200" y="393700"/>
                </a:cubicBezTo>
                <a:cubicBezTo>
                  <a:pt x="747639" y="284382"/>
                  <a:pt x="730106" y="343475"/>
                  <a:pt x="762000" y="215900"/>
                </a:cubicBezTo>
                <a:lnTo>
                  <a:pt x="774700" y="165100"/>
                </a:lnTo>
                <a:cubicBezTo>
                  <a:pt x="770467" y="122767"/>
                  <a:pt x="781026" y="76153"/>
                  <a:pt x="762000" y="38100"/>
                </a:cubicBezTo>
                <a:cubicBezTo>
                  <a:pt x="752718" y="19535"/>
                  <a:pt x="650541" y="3108"/>
                  <a:pt x="635000" y="0"/>
                </a:cubicBezTo>
                <a:cubicBezTo>
                  <a:pt x="550333" y="4233"/>
                  <a:pt x="465541" y="6438"/>
                  <a:pt x="381000" y="12700"/>
                </a:cubicBezTo>
                <a:cubicBezTo>
                  <a:pt x="351148" y="14911"/>
                  <a:pt x="320710" y="16597"/>
                  <a:pt x="292100" y="25400"/>
                </a:cubicBezTo>
                <a:cubicBezTo>
                  <a:pt x="264958" y="33751"/>
                  <a:pt x="241753" y="51749"/>
                  <a:pt x="215900" y="63500"/>
                </a:cubicBezTo>
                <a:cubicBezTo>
                  <a:pt x="195146" y="72934"/>
                  <a:pt x="172328" y="77829"/>
                  <a:pt x="152400" y="88900"/>
                </a:cubicBezTo>
                <a:cubicBezTo>
                  <a:pt x="126303" y="103398"/>
                  <a:pt x="83413" y="141204"/>
                  <a:pt x="63500" y="165100"/>
                </a:cubicBezTo>
                <a:cubicBezTo>
                  <a:pt x="-8302" y="251263"/>
                  <a:pt x="65791" y="175509"/>
                  <a:pt x="25400" y="215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F6B3018-73C8-4C9E-E775-014766E71F31}"/>
              </a:ext>
            </a:extLst>
          </p:cNvPr>
          <p:cNvSpPr/>
          <p:nvPr/>
        </p:nvSpPr>
        <p:spPr>
          <a:xfrm>
            <a:off x="1638300" y="558800"/>
            <a:ext cx="927435" cy="660400"/>
          </a:xfrm>
          <a:custGeom>
            <a:avLst/>
            <a:gdLst>
              <a:gd name="connsiteX0" fmla="*/ 698500 w 927435"/>
              <a:gd name="connsiteY0" fmla="*/ 279400 h 660400"/>
              <a:gd name="connsiteX1" fmla="*/ 596900 w 927435"/>
              <a:gd name="connsiteY1" fmla="*/ 190500 h 660400"/>
              <a:gd name="connsiteX2" fmla="*/ 495300 w 927435"/>
              <a:gd name="connsiteY2" fmla="*/ 165100 h 660400"/>
              <a:gd name="connsiteX3" fmla="*/ 406400 w 927435"/>
              <a:gd name="connsiteY3" fmla="*/ 139700 h 660400"/>
              <a:gd name="connsiteX4" fmla="*/ 203200 w 927435"/>
              <a:gd name="connsiteY4" fmla="*/ 165100 h 660400"/>
              <a:gd name="connsiteX5" fmla="*/ 165100 w 927435"/>
              <a:gd name="connsiteY5" fmla="*/ 190500 h 660400"/>
              <a:gd name="connsiteX6" fmla="*/ 101600 w 927435"/>
              <a:gd name="connsiteY6" fmla="*/ 304800 h 660400"/>
              <a:gd name="connsiteX7" fmla="*/ 114300 w 927435"/>
              <a:gd name="connsiteY7" fmla="*/ 381000 h 660400"/>
              <a:gd name="connsiteX8" fmla="*/ 228600 w 927435"/>
              <a:gd name="connsiteY8" fmla="*/ 495300 h 660400"/>
              <a:gd name="connsiteX9" fmla="*/ 368300 w 927435"/>
              <a:gd name="connsiteY9" fmla="*/ 584200 h 660400"/>
              <a:gd name="connsiteX10" fmla="*/ 444500 w 927435"/>
              <a:gd name="connsiteY10" fmla="*/ 596900 h 660400"/>
              <a:gd name="connsiteX11" fmla="*/ 711200 w 927435"/>
              <a:gd name="connsiteY11" fmla="*/ 584200 h 660400"/>
              <a:gd name="connsiteX12" fmla="*/ 774700 w 927435"/>
              <a:gd name="connsiteY12" fmla="*/ 571500 h 660400"/>
              <a:gd name="connsiteX13" fmla="*/ 825500 w 927435"/>
              <a:gd name="connsiteY13" fmla="*/ 546100 h 660400"/>
              <a:gd name="connsiteX14" fmla="*/ 863600 w 927435"/>
              <a:gd name="connsiteY14" fmla="*/ 533400 h 660400"/>
              <a:gd name="connsiteX15" fmla="*/ 927100 w 927435"/>
              <a:gd name="connsiteY15" fmla="*/ 431800 h 660400"/>
              <a:gd name="connsiteX16" fmla="*/ 914400 w 927435"/>
              <a:gd name="connsiteY16" fmla="*/ 355600 h 660400"/>
              <a:gd name="connsiteX17" fmla="*/ 889000 w 927435"/>
              <a:gd name="connsiteY17" fmla="*/ 254000 h 660400"/>
              <a:gd name="connsiteX18" fmla="*/ 863600 w 927435"/>
              <a:gd name="connsiteY18" fmla="*/ 215900 h 660400"/>
              <a:gd name="connsiteX19" fmla="*/ 825500 w 927435"/>
              <a:gd name="connsiteY19" fmla="*/ 177800 h 660400"/>
              <a:gd name="connsiteX20" fmla="*/ 787400 w 927435"/>
              <a:gd name="connsiteY20" fmla="*/ 165100 h 660400"/>
              <a:gd name="connsiteX21" fmla="*/ 495300 w 927435"/>
              <a:gd name="connsiteY21" fmla="*/ 177800 h 660400"/>
              <a:gd name="connsiteX22" fmla="*/ 381000 w 927435"/>
              <a:gd name="connsiteY22" fmla="*/ 203200 h 660400"/>
              <a:gd name="connsiteX23" fmla="*/ 203200 w 927435"/>
              <a:gd name="connsiteY23" fmla="*/ 228600 h 660400"/>
              <a:gd name="connsiteX24" fmla="*/ 165100 w 927435"/>
              <a:gd name="connsiteY24" fmla="*/ 241300 h 660400"/>
              <a:gd name="connsiteX25" fmla="*/ 114300 w 927435"/>
              <a:gd name="connsiteY25" fmla="*/ 292100 h 660400"/>
              <a:gd name="connsiteX26" fmla="*/ 88900 w 927435"/>
              <a:gd name="connsiteY26" fmla="*/ 330200 h 660400"/>
              <a:gd name="connsiteX27" fmla="*/ 38100 w 927435"/>
              <a:gd name="connsiteY27" fmla="*/ 381000 h 660400"/>
              <a:gd name="connsiteX28" fmla="*/ 0 w 927435"/>
              <a:gd name="connsiteY28" fmla="*/ 469900 h 660400"/>
              <a:gd name="connsiteX29" fmla="*/ 88900 w 927435"/>
              <a:gd name="connsiteY29" fmla="*/ 571500 h 660400"/>
              <a:gd name="connsiteX30" fmla="*/ 254000 w 927435"/>
              <a:gd name="connsiteY30" fmla="*/ 635000 h 660400"/>
              <a:gd name="connsiteX31" fmla="*/ 355600 w 927435"/>
              <a:gd name="connsiteY31" fmla="*/ 647700 h 660400"/>
              <a:gd name="connsiteX32" fmla="*/ 444500 w 927435"/>
              <a:gd name="connsiteY32" fmla="*/ 660400 h 660400"/>
              <a:gd name="connsiteX33" fmla="*/ 622300 w 927435"/>
              <a:gd name="connsiteY33" fmla="*/ 647700 h 660400"/>
              <a:gd name="connsiteX34" fmla="*/ 762000 w 927435"/>
              <a:gd name="connsiteY34" fmla="*/ 571500 h 660400"/>
              <a:gd name="connsiteX35" fmla="*/ 812800 w 927435"/>
              <a:gd name="connsiteY35" fmla="*/ 520700 h 660400"/>
              <a:gd name="connsiteX36" fmla="*/ 850900 w 927435"/>
              <a:gd name="connsiteY36" fmla="*/ 419100 h 660400"/>
              <a:gd name="connsiteX37" fmla="*/ 863600 w 927435"/>
              <a:gd name="connsiteY37" fmla="*/ 368300 h 660400"/>
              <a:gd name="connsiteX38" fmla="*/ 850900 w 927435"/>
              <a:gd name="connsiteY38" fmla="*/ 165100 h 660400"/>
              <a:gd name="connsiteX39" fmla="*/ 800100 w 927435"/>
              <a:gd name="connsiteY39" fmla="*/ 88900 h 660400"/>
              <a:gd name="connsiteX40" fmla="*/ 723900 w 927435"/>
              <a:gd name="connsiteY40" fmla="*/ 38100 h 660400"/>
              <a:gd name="connsiteX41" fmla="*/ 622300 w 927435"/>
              <a:gd name="connsiteY41" fmla="*/ 0 h 660400"/>
              <a:gd name="connsiteX42" fmla="*/ 393700 w 927435"/>
              <a:gd name="connsiteY42" fmla="*/ 12700 h 660400"/>
              <a:gd name="connsiteX43" fmla="*/ 228600 w 927435"/>
              <a:gd name="connsiteY43" fmla="*/ 76200 h 660400"/>
              <a:gd name="connsiteX44" fmla="*/ 152400 w 927435"/>
              <a:gd name="connsiteY44" fmla="*/ 101600 h 660400"/>
              <a:gd name="connsiteX45" fmla="*/ 101600 w 927435"/>
              <a:gd name="connsiteY45" fmla="*/ 139700 h 660400"/>
              <a:gd name="connsiteX46" fmla="*/ 63500 w 927435"/>
              <a:gd name="connsiteY46" fmla="*/ 152400 h 660400"/>
              <a:gd name="connsiteX47" fmla="*/ 25400 w 927435"/>
              <a:gd name="connsiteY47" fmla="*/ 190500 h 660400"/>
              <a:gd name="connsiteX48" fmla="*/ 50800 w 927435"/>
              <a:gd name="connsiteY48" fmla="*/ 304800 h 660400"/>
              <a:gd name="connsiteX49" fmla="*/ 88900 w 927435"/>
              <a:gd name="connsiteY49" fmla="*/ 3556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27435" h="660400">
                <a:moveTo>
                  <a:pt x="698500" y="279400"/>
                </a:moveTo>
                <a:cubicBezTo>
                  <a:pt x="664633" y="249767"/>
                  <a:pt x="636122" y="212562"/>
                  <a:pt x="596900" y="190500"/>
                </a:cubicBezTo>
                <a:cubicBezTo>
                  <a:pt x="566474" y="173385"/>
                  <a:pt x="529167" y="173567"/>
                  <a:pt x="495300" y="165100"/>
                </a:cubicBezTo>
                <a:cubicBezTo>
                  <a:pt x="431513" y="149153"/>
                  <a:pt x="461059" y="157920"/>
                  <a:pt x="406400" y="139700"/>
                </a:cubicBezTo>
                <a:cubicBezTo>
                  <a:pt x="374888" y="142124"/>
                  <a:pt x="258026" y="137687"/>
                  <a:pt x="203200" y="165100"/>
                </a:cubicBezTo>
                <a:cubicBezTo>
                  <a:pt x="189548" y="171926"/>
                  <a:pt x="177800" y="182033"/>
                  <a:pt x="165100" y="190500"/>
                </a:cubicBezTo>
                <a:cubicBezTo>
                  <a:pt x="106874" y="277839"/>
                  <a:pt x="123953" y="237740"/>
                  <a:pt x="101600" y="304800"/>
                </a:cubicBezTo>
                <a:cubicBezTo>
                  <a:pt x="105833" y="330200"/>
                  <a:pt x="100016" y="359574"/>
                  <a:pt x="114300" y="381000"/>
                </a:cubicBezTo>
                <a:cubicBezTo>
                  <a:pt x="144188" y="425832"/>
                  <a:pt x="190500" y="457200"/>
                  <a:pt x="228600" y="495300"/>
                </a:cubicBezTo>
                <a:cubicBezTo>
                  <a:pt x="271149" y="537849"/>
                  <a:pt x="297701" y="572434"/>
                  <a:pt x="368300" y="584200"/>
                </a:cubicBezTo>
                <a:lnTo>
                  <a:pt x="444500" y="596900"/>
                </a:lnTo>
                <a:cubicBezTo>
                  <a:pt x="533400" y="592667"/>
                  <a:pt x="622461" y="591026"/>
                  <a:pt x="711200" y="584200"/>
                </a:cubicBezTo>
                <a:cubicBezTo>
                  <a:pt x="732722" y="582544"/>
                  <a:pt x="754222" y="578326"/>
                  <a:pt x="774700" y="571500"/>
                </a:cubicBezTo>
                <a:cubicBezTo>
                  <a:pt x="792661" y="565513"/>
                  <a:pt x="808099" y="553558"/>
                  <a:pt x="825500" y="546100"/>
                </a:cubicBezTo>
                <a:cubicBezTo>
                  <a:pt x="837805" y="540827"/>
                  <a:pt x="850900" y="537633"/>
                  <a:pt x="863600" y="533400"/>
                </a:cubicBezTo>
                <a:cubicBezTo>
                  <a:pt x="896344" y="500656"/>
                  <a:pt x="922289" y="484716"/>
                  <a:pt x="927100" y="431800"/>
                </a:cubicBezTo>
                <a:cubicBezTo>
                  <a:pt x="929431" y="406155"/>
                  <a:pt x="919006" y="380935"/>
                  <a:pt x="914400" y="355600"/>
                </a:cubicBezTo>
                <a:cubicBezTo>
                  <a:pt x="910260" y="332828"/>
                  <a:pt x="901589" y="279179"/>
                  <a:pt x="889000" y="254000"/>
                </a:cubicBezTo>
                <a:cubicBezTo>
                  <a:pt x="882174" y="240348"/>
                  <a:pt x="873371" y="227626"/>
                  <a:pt x="863600" y="215900"/>
                </a:cubicBezTo>
                <a:cubicBezTo>
                  <a:pt x="852102" y="202102"/>
                  <a:pt x="840444" y="187763"/>
                  <a:pt x="825500" y="177800"/>
                </a:cubicBezTo>
                <a:cubicBezTo>
                  <a:pt x="814361" y="170374"/>
                  <a:pt x="800100" y="169333"/>
                  <a:pt x="787400" y="165100"/>
                </a:cubicBezTo>
                <a:cubicBezTo>
                  <a:pt x="690033" y="169333"/>
                  <a:pt x="592511" y="170856"/>
                  <a:pt x="495300" y="177800"/>
                </a:cubicBezTo>
                <a:cubicBezTo>
                  <a:pt x="445884" y="181330"/>
                  <a:pt x="427513" y="195448"/>
                  <a:pt x="381000" y="203200"/>
                </a:cubicBezTo>
                <a:cubicBezTo>
                  <a:pt x="304104" y="216016"/>
                  <a:pt x="275149" y="212611"/>
                  <a:pt x="203200" y="228600"/>
                </a:cubicBezTo>
                <a:cubicBezTo>
                  <a:pt x="190132" y="231504"/>
                  <a:pt x="177800" y="237067"/>
                  <a:pt x="165100" y="241300"/>
                </a:cubicBezTo>
                <a:cubicBezTo>
                  <a:pt x="148167" y="258233"/>
                  <a:pt x="129885" y="273918"/>
                  <a:pt x="114300" y="292100"/>
                </a:cubicBezTo>
                <a:cubicBezTo>
                  <a:pt x="104367" y="303689"/>
                  <a:pt x="98833" y="318611"/>
                  <a:pt x="88900" y="330200"/>
                </a:cubicBezTo>
                <a:cubicBezTo>
                  <a:pt x="73315" y="348382"/>
                  <a:pt x="52468" y="361842"/>
                  <a:pt x="38100" y="381000"/>
                </a:cubicBezTo>
                <a:cubicBezTo>
                  <a:pt x="19268" y="406109"/>
                  <a:pt x="9809" y="440472"/>
                  <a:pt x="0" y="469900"/>
                </a:cubicBezTo>
                <a:cubicBezTo>
                  <a:pt x="18839" y="545255"/>
                  <a:pt x="390" y="519869"/>
                  <a:pt x="88900" y="571500"/>
                </a:cubicBezTo>
                <a:cubicBezTo>
                  <a:pt x="146165" y="604905"/>
                  <a:pt x="188259" y="621852"/>
                  <a:pt x="254000" y="635000"/>
                </a:cubicBezTo>
                <a:cubicBezTo>
                  <a:pt x="287467" y="641693"/>
                  <a:pt x="321769" y="643189"/>
                  <a:pt x="355600" y="647700"/>
                </a:cubicBezTo>
                <a:lnTo>
                  <a:pt x="444500" y="660400"/>
                </a:lnTo>
                <a:cubicBezTo>
                  <a:pt x="503767" y="656167"/>
                  <a:pt x="564360" y="660868"/>
                  <a:pt x="622300" y="647700"/>
                </a:cubicBezTo>
                <a:cubicBezTo>
                  <a:pt x="635433" y="644715"/>
                  <a:pt x="733561" y="595877"/>
                  <a:pt x="762000" y="571500"/>
                </a:cubicBezTo>
                <a:cubicBezTo>
                  <a:pt x="780182" y="555915"/>
                  <a:pt x="795867" y="537633"/>
                  <a:pt x="812800" y="520700"/>
                </a:cubicBezTo>
                <a:cubicBezTo>
                  <a:pt x="826220" y="487150"/>
                  <a:pt x="840945" y="453941"/>
                  <a:pt x="850900" y="419100"/>
                </a:cubicBezTo>
                <a:cubicBezTo>
                  <a:pt x="855695" y="402317"/>
                  <a:pt x="859367" y="385233"/>
                  <a:pt x="863600" y="368300"/>
                </a:cubicBezTo>
                <a:cubicBezTo>
                  <a:pt x="859367" y="300567"/>
                  <a:pt x="865940" y="231278"/>
                  <a:pt x="850900" y="165100"/>
                </a:cubicBezTo>
                <a:cubicBezTo>
                  <a:pt x="844135" y="135332"/>
                  <a:pt x="825500" y="105833"/>
                  <a:pt x="800100" y="88900"/>
                </a:cubicBezTo>
                <a:cubicBezTo>
                  <a:pt x="774700" y="71967"/>
                  <a:pt x="752244" y="49437"/>
                  <a:pt x="723900" y="38100"/>
                </a:cubicBezTo>
                <a:cubicBezTo>
                  <a:pt x="647971" y="7728"/>
                  <a:pt x="682027" y="19909"/>
                  <a:pt x="622300" y="0"/>
                </a:cubicBezTo>
                <a:cubicBezTo>
                  <a:pt x="546100" y="4233"/>
                  <a:pt x="469474" y="3607"/>
                  <a:pt x="393700" y="12700"/>
                </a:cubicBezTo>
                <a:cubicBezTo>
                  <a:pt x="310773" y="22651"/>
                  <a:pt x="301701" y="45741"/>
                  <a:pt x="228600" y="76200"/>
                </a:cubicBezTo>
                <a:cubicBezTo>
                  <a:pt x="203886" y="86498"/>
                  <a:pt x="177800" y="93133"/>
                  <a:pt x="152400" y="101600"/>
                </a:cubicBezTo>
                <a:cubicBezTo>
                  <a:pt x="135467" y="114300"/>
                  <a:pt x="119978" y="129198"/>
                  <a:pt x="101600" y="139700"/>
                </a:cubicBezTo>
                <a:cubicBezTo>
                  <a:pt x="89977" y="146342"/>
                  <a:pt x="74639" y="144974"/>
                  <a:pt x="63500" y="152400"/>
                </a:cubicBezTo>
                <a:cubicBezTo>
                  <a:pt x="48556" y="162363"/>
                  <a:pt x="38100" y="177800"/>
                  <a:pt x="25400" y="190500"/>
                </a:cubicBezTo>
                <a:cubicBezTo>
                  <a:pt x="33867" y="228600"/>
                  <a:pt x="36789" y="268372"/>
                  <a:pt x="50800" y="304800"/>
                </a:cubicBezTo>
                <a:cubicBezTo>
                  <a:pt x="58398" y="324556"/>
                  <a:pt x="88900" y="355600"/>
                  <a:pt x="88900" y="3556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FF2B3-43CA-1AEB-7F7F-2553ABAB351E}"/>
              </a:ext>
            </a:extLst>
          </p:cNvPr>
          <p:cNvSpPr txBox="1"/>
          <p:nvPr/>
        </p:nvSpPr>
        <p:spPr>
          <a:xfrm>
            <a:off x="7760335" y="2782669"/>
            <a:ext cx="4402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prolotherapy &amp; Amniotic membrane</a:t>
            </a:r>
          </a:p>
          <a:p>
            <a:r>
              <a:rPr lang="en-US" dirty="0"/>
              <a:t>injections </a:t>
            </a:r>
          </a:p>
        </p:txBody>
      </p:sp>
    </p:spTree>
    <p:extLst>
      <p:ext uri="{BB962C8B-B14F-4D97-AF65-F5344CB8AC3E}">
        <p14:creationId xmlns:p14="http://schemas.microsoft.com/office/powerpoint/2010/main" val="125267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8649E9-5D08-0CA3-904B-D5DC4EA24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85" r="-480"/>
          <a:stretch/>
        </p:blipFill>
        <p:spPr>
          <a:xfrm>
            <a:off x="988187" y="515937"/>
            <a:ext cx="10215625" cy="5826125"/>
          </a:xfrm>
          <a:solidFill>
            <a:schemeClr val="accent2"/>
          </a:solidFill>
          <a:ln>
            <a:solidFill>
              <a:srgbClr val="FF0000"/>
            </a:solidFill>
          </a:ln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C0E5754F-5C9B-01A4-B57F-3880B91EF69A}"/>
              </a:ext>
            </a:extLst>
          </p:cNvPr>
          <p:cNvSpPr/>
          <p:nvPr/>
        </p:nvSpPr>
        <p:spPr>
          <a:xfrm>
            <a:off x="6336406" y="669701"/>
            <a:ext cx="862884" cy="798491"/>
          </a:xfrm>
          <a:custGeom>
            <a:avLst/>
            <a:gdLst>
              <a:gd name="connsiteX0" fmla="*/ 270456 w 862884"/>
              <a:gd name="connsiteY0" fmla="*/ 0 h 798491"/>
              <a:gd name="connsiteX1" fmla="*/ 180304 w 862884"/>
              <a:gd name="connsiteY1" fmla="*/ 38637 h 798491"/>
              <a:gd name="connsiteX2" fmla="*/ 64394 w 862884"/>
              <a:gd name="connsiteY2" fmla="*/ 128789 h 798491"/>
              <a:gd name="connsiteX3" fmla="*/ 12879 w 862884"/>
              <a:gd name="connsiteY3" fmla="*/ 206062 h 798491"/>
              <a:gd name="connsiteX4" fmla="*/ 0 w 862884"/>
              <a:gd name="connsiteY4" fmla="*/ 244699 h 798491"/>
              <a:gd name="connsiteX5" fmla="*/ 38636 w 862884"/>
              <a:gd name="connsiteY5" fmla="*/ 566671 h 798491"/>
              <a:gd name="connsiteX6" fmla="*/ 64394 w 862884"/>
              <a:gd name="connsiteY6" fmla="*/ 605307 h 798491"/>
              <a:gd name="connsiteX7" fmla="*/ 115909 w 862884"/>
              <a:gd name="connsiteY7" fmla="*/ 669702 h 798491"/>
              <a:gd name="connsiteX8" fmla="*/ 141667 w 862884"/>
              <a:gd name="connsiteY8" fmla="*/ 708338 h 798491"/>
              <a:gd name="connsiteX9" fmla="*/ 218940 w 862884"/>
              <a:gd name="connsiteY9" fmla="*/ 734096 h 798491"/>
              <a:gd name="connsiteX10" fmla="*/ 257577 w 862884"/>
              <a:gd name="connsiteY10" fmla="*/ 746975 h 798491"/>
              <a:gd name="connsiteX11" fmla="*/ 489397 w 862884"/>
              <a:gd name="connsiteY11" fmla="*/ 734096 h 798491"/>
              <a:gd name="connsiteX12" fmla="*/ 528033 w 862884"/>
              <a:gd name="connsiteY12" fmla="*/ 708338 h 798491"/>
              <a:gd name="connsiteX13" fmla="*/ 605307 w 862884"/>
              <a:gd name="connsiteY13" fmla="*/ 682581 h 798491"/>
              <a:gd name="connsiteX14" fmla="*/ 643943 w 862884"/>
              <a:gd name="connsiteY14" fmla="*/ 669702 h 798491"/>
              <a:gd name="connsiteX15" fmla="*/ 734095 w 862884"/>
              <a:gd name="connsiteY15" fmla="*/ 592429 h 798491"/>
              <a:gd name="connsiteX16" fmla="*/ 759853 w 862884"/>
              <a:gd name="connsiteY16" fmla="*/ 553792 h 798491"/>
              <a:gd name="connsiteX17" fmla="*/ 746974 w 862884"/>
              <a:gd name="connsiteY17" fmla="*/ 373488 h 798491"/>
              <a:gd name="connsiteX18" fmla="*/ 708338 w 862884"/>
              <a:gd name="connsiteY18" fmla="*/ 283336 h 798491"/>
              <a:gd name="connsiteX19" fmla="*/ 669701 w 862884"/>
              <a:gd name="connsiteY19" fmla="*/ 244699 h 798491"/>
              <a:gd name="connsiteX20" fmla="*/ 566670 w 862884"/>
              <a:gd name="connsiteY20" fmla="*/ 154547 h 798491"/>
              <a:gd name="connsiteX21" fmla="*/ 528033 w 862884"/>
              <a:gd name="connsiteY21" fmla="*/ 128789 h 798491"/>
              <a:gd name="connsiteX22" fmla="*/ 450760 w 862884"/>
              <a:gd name="connsiteY22" fmla="*/ 90153 h 798491"/>
              <a:gd name="connsiteX23" fmla="*/ 373487 w 862884"/>
              <a:gd name="connsiteY23" fmla="*/ 64395 h 798491"/>
              <a:gd name="connsiteX24" fmla="*/ 334850 w 862884"/>
              <a:gd name="connsiteY24" fmla="*/ 38637 h 798491"/>
              <a:gd name="connsiteX25" fmla="*/ 257577 w 862884"/>
              <a:gd name="connsiteY25" fmla="*/ 12879 h 798491"/>
              <a:gd name="connsiteX26" fmla="*/ 180304 w 862884"/>
              <a:gd name="connsiteY26" fmla="*/ 25758 h 798491"/>
              <a:gd name="connsiteX27" fmla="*/ 141667 w 862884"/>
              <a:gd name="connsiteY27" fmla="*/ 38637 h 798491"/>
              <a:gd name="connsiteX28" fmla="*/ 115909 w 862884"/>
              <a:gd name="connsiteY28" fmla="*/ 115910 h 798491"/>
              <a:gd name="connsiteX29" fmla="*/ 77273 w 862884"/>
              <a:gd name="connsiteY29" fmla="*/ 193184 h 798491"/>
              <a:gd name="connsiteX30" fmla="*/ 90152 w 862884"/>
              <a:gd name="connsiteY30" fmla="*/ 373488 h 798491"/>
              <a:gd name="connsiteX31" fmla="*/ 141667 w 862884"/>
              <a:gd name="connsiteY31" fmla="*/ 489398 h 798491"/>
              <a:gd name="connsiteX32" fmla="*/ 206062 w 862884"/>
              <a:gd name="connsiteY32" fmla="*/ 605307 h 798491"/>
              <a:gd name="connsiteX33" fmla="*/ 283335 w 862884"/>
              <a:gd name="connsiteY33" fmla="*/ 656823 h 798491"/>
              <a:gd name="connsiteX34" fmla="*/ 321971 w 862884"/>
              <a:gd name="connsiteY34" fmla="*/ 682581 h 798491"/>
              <a:gd name="connsiteX35" fmla="*/ 373487 w 862884"/>
              <a:gd name="connsiteY35" fmla="*/ 695460 h 798491"/>
              <a:gd name="connsiteX36" fmla="*/ 682580 w 862884"/>
              <a:gd name="connsiteY36" fmla="*/ 656823 h 798491"/>
              <a:gd name="connsiteX37" fmla="*/ 734095 w 862884"/>
              <a:gd name="connsiteY37" fmla="*/ 618186 h 798491"/>
              <a:gd name="connsiteX38" fmla="*/ 811369 w 862884"/>
              <a:gd name="connsiteY38" fmla="*/ 540913 h 798491"/>
              <a:gd name="connsiteX39" fmla="*/ 837126 w 862884"/>
              <a:gd name="connsiteY39" fmla="*/ 489398 h 798491"/>
              <a:gd name="connsiteX40" fmla="*/ 862884 w 862884"/>
              <a:gd name="connsiteY40" fmla="*/ 412124 h 798491"/>
              <a:gd name="connsiteX41" fmla="*/ 850005 w 862884"/>
              <a:gd name="connsiteY41" fmla="*/ 309093 h 798491"/>
              <a:gd name="connsiteX42" fmla="*/ 746974 w 862884"/>
              <a:gd name="connsiteY42" fmla="*/ 180305 h 798491"/>
              <a:gd name="connsiteX43" fmla="*/ 618186 w 862884"/>
              <a:gd name="connsiteY43" fmla="*/ 103031 h 798491"/>
              <a:gd name="connsiteX44" fmla="*/ 566670 w 862884"/>
              <a:gd name="connsiteY44" fmla="*/ 90153 h 798491"/>
              <a:gd name="connsiteX45" fmla="*/ 528033 w 862884"/>
              <a:gd name="connsiteY45" fmla="*/ 64395 h 798491"/>
              <a:gd name="connsiteX46" fmla="*/ 450760 w 862884"/>
              <a:gd name="connsiteY46" fmla="*/ 38637 h 798491"/>
              <a:gd name="connsiteX47" fmla="*/ 399245 w 862884"/>
              <a:gd name="connsiteY47" fmla="*/ 12879 h 798491"/>
              <a:gd name="connsiteX48" fmla="*/ 231819 w 862884"/>
              <a:gd name="connsiteY48" fmla="*/ 25758 h 798491"/>
              <a:gd name="connsiteX49" fmla="*/ 154546 w 862884"/>
              <a:gd name="connsiteY49" fmla="*/ 51516 h 798491"/>
              <a:gd name="connsiteX50" fmla="*/ 115909 w 862884"/>
              <a:gd name="connsiteY50" fmla="*/ 566671 h 798491"/>
              <a:gd name="connsiteX51" fmla="*/ 193183 w 862884"/>
              <a:gd name="connsiteY51" fmla="*/ 721217 h 798491"/>
              <a:gd name="connsiteX52" fmla="*/ 283335 w 862884"/>
              <a:gd name="connsiteY52" fmla="*/ 772733 h 798491"/>
              <a:gd name="connsiteX53" fmla="*/ 334850 w 862884"/>
              <a:gd name="connsiteY53" fmla="*/ 785612 h 798491"/>
              <a:gd name="connsiteX54" fmla="*/ 373487 w 862884"/>
              <a:gd name="connsiteY54" fmla="*/ 798491 h 798491"/>
              <a:gd name="connsiteX55" fmla="*/ 540912 w 862884"/>
              <a:gd name="connsiteY55" fmla="*/ 772733 h 798491"/>
              <a:gd name="connsiteX56" fmla="*/ 592428 w 862884"/>
              <a:gd name="connsiteY56" fmla="*/ 746975 h 798491"/>
              <a:gd name="connsiteX57" fmla="*/ 669701 w 862884"/>
              <a:gd name="connsiteY57" fmla="*/ 656823 h 798491"/>
              <a:gd name="connsiteX58" fmla="*/ 708338 w 862884"/>
              <a:gd name="connsiteY58" fmla="*/ 618186 h 798491"/>
              <a:gd name="connsiteX59" fmla="*/ 746974 w 862884"/>
              <a:gd name="connsiteY59" fmla="*/ 540913 h 798491"/>
              <a:gd name="connsiteX60" fmla="*/ 759853 w 862884"/>
              <a:gd name="connsiteY60" fmla="*/ 502276 h 798491"/>
              <a:gd name="connsiteX61" fmla="*/ 746974 w 862884"/>
              <a:gd name="connsiteY61" fmla="*/ 360609 h 798491"/>
              <a:gd name="connsiteX62" fmla="*/ 643943 w 862884"/>
              <a:gd name="connsiteY62" fmla="*/ 231820 h 798491"/>
              <a:gd name="connsiteX63" fmla="*/ 605307 w 862884"/>
              <a:gd name="connsiteY63" fmla="*/ 193184 h 798491"/>
              <a:gd name="connsiteX64" fmla="*/ 528033 w 862884"/>
              <a:gd name="connsiteY64" fmla="*/ 128789 h 798491"/>
              <a:gd name="connsiteX65" fmla="*/ 489397 w 862884"/>
              <a:gd name="connsiteY65" fmla="*/ 115910 h 798491"/>
              <a:gd name="connsiteX66" fmla="*/ 437881 w 862884"/>
              <a:gd name="connsiteY66" fmla="*/ 103031 h 798491"/>
              <a:gd name="connsiteX67" fmla="*/ 283335 w 862884"/>
              <a:gd name="connsiteY67" fmla="*/ 103031 h 79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62884" h="798491">
                <a:moveTo>
                  <a:pt x="270456" y="0"/>
                </a:moveTo>
                <a:cubicBezTo>
                  <a:pt x="240405" y="12879"/>
                  <a:pt x="209090" y="23137"/>
                  <a:pt x="180304" y="38637"/>
                </a:cubicBezTo>
                <a:cubicBezTo>
                  <a:pt x="143073" y="58685"/>
                  <a:pt x="92446" y="92722"/>
                  <a:pt x="64394" y="128789"/>
                </a:cubicBezTo>
                <a:cubicBezTo>
                  <a:pt x="45388" y="153225"/>
                  <a:pt x="22668" y="176694"/>
                  <a:pt x="12879" y="206062"/>
                </a:cubicBezTo>
                <a:lnTo>
                  <a:pt x="0" y="244699"/>
                </a:lnTo>
                <a:cubicBezTo>
                  <a:pt x="472" y="252720"/>
                  <a:pt x="2163" y="511963"/>
                  <a:pt x="38636" y="566671"/>
                </a:cubicBezTo>
                <a:lnTo>
                  <a:pt x="64394" y="605307"/>
                </a:lnTo>
                <a:cubicBezTo>
                  <a:pt x="89466" y="680524"/>
                  <a:pt x="57656" y="611449"/>
                  <a:pt x="115909" y="669702"/>
                </a:cubicBezTo>
                <a:cubicBezTo>
                  <a:pt x="126854" y="680647"/>
                  <a:pt x="128541" y="700135"/>
                  <a:pt x="141667" y="708338"/>
                </a:cubicBezTo>
                <a:cubicBezTo>
                  <a:pt x="164691" y="722728"/>
                  <a:pt x="193182" y="725510"/>
                  <a:pt x="218940" y="734096"/>
                </a:cubicBezTo>
                <a:lnTo>
                  <a:pt x="257577" y="746975"/>
                </a:lnTo>
                <a:cubicBezTo>
                  <a:pt x="334850" y="742682"/>
                  <a:pt x="412782" y="745041"/>
                  <a:pt x="489397" y="734096"/>
                </a:cubicBezTo>
                <a:cubicBezTo>
                  <a:pt x="504720" y="731907"/>
                  <a:pt x="513889" y="714624"/>
                  <a:pt x="528033" y="708338"/>
                </a:cubicBezTo>
                <a:cubicBezTo>
                  <a:pt x="552844" y="697311"/>
                  <a:pt x="579549" y="691167"/>
                  <a:pt x="605307" y="682581"/>
                </a:cubicBezTo>
                <a:lnTo>
                  <a:pt x="643943" y="669702"/>
                </a:lnTo>
                <a:cubicBezTo>
                  <a:pt x="681842" y="641278"/>
                  <a:pt x="704199" y="628305"/>
                  <a:pt x="734095" y="592429"/>
                </a:cubicBezTo>
                <a:cubicBezTo>
                  <a:pt x="744004" y="580538"/>
                  <a:pt x="751267" y="566671"/>
                  <a:pt x="759853" y="553792"/>
                </a:cubicBezTo>
                <a:cubicBezTo>
                  <a:pt x="755560" y="493691"/>
                  <a:pt x="754014" y="433330"/>
                  <a:pt x="746974" y="373488"/>
                </a:cubicBezTo>
                <a:cubicBezTo>
                  <a:pt x="744606" y="353357"/>
                  <a:pt x="716717" y="295066"/>
                  <a:pt x="708338" y="283336"/>
                </a:cubicBezTo>
                <a:cubicBezTo>
                  <a:pt x="697752" y="268515"/>
                  <a:pt x="681361" y="258691"/>
                  <a:pt x="669701" y="244699"/>
                </a:cubicBezTo>
                <a:cubicBezTo>
                  <a:pt x="602623" y="164206"/>
                  <a:pt x="705117" y="246845"/>
                  <a:pt x="566670" y="154547"/>
                </a:cubicBezTo>
                <a:cubicBezTo>
                  <a:pt x="553791" y="145961"/>
                  <a:pt x="542717" y="133684"/>
                  <a:pt x="528033" y="128789"/>
                </a:cubicBezTo>
                <a:cubicBezTo>
                  <a:pt x="387124" y="81818"/>
                  <a:pt x="600560" y="156730"/>
                  <a:pt x="450760" y="90153"/>
                </a:cubicBezTo>
                <a:cubicBezTo>
                  <a:pt x="425949" y="79126"/>
                  <a:pt x="396078" y="79456"/>
                  <a:pt x="373487" y="64395"/>
                </a:cubicBezTo>
                <a:cubicBezTo>
                  <a:pt x="360608" y="55809"/>
                  <a:pt x="348995" y="44924"/>
                  <a:pt x="334850" y="38637"/>
                </a:cubicBezTo>
                <a:cubicBezTo>
                  <a:pt x="310039" y="27610"/>
                  <a:pt x="257577" y="12879"/>
                  <a:pt x="257577" y="12879"/>
                </a:cubicBezTo>
                <a:cubicBezTo>
                  <a:pt x="231819" y="17172"/>
                  <a:pt x="205795" y="20093"/>
                  <a:pt x="180304" y="25758"/>
                </a:cubicBezTo>
                <a:cubicBezTo>
                  <a:pt x="167052" y="28703"/>
                  <a:pt x="149558" y="27590"/>
                  <a:pt x="141667" y="38637"/>
                </a:cubicBezTo>
                <a:cubicBezTo>
                  <a:pt x="125886" y="60731"/>
                  <a:pt x="130969" y="93319"/>
                  <a:pt x="115909" y="115910"/>
                </a:cubicBezTo>
                <a:cubicBezTo>
                  <a:pt x="82622" y="165843"/>
                  <a:pt x="95047" y="139863"/>
                  <a:pt x="77273" y="193184"/>
                </a:cubicBezTo>
                <a:cubicBezTo>
                  <a:pt x="81566" y="253285"/>
                  <a:pt x="81214" y="313900"/>
                  <a:pt x="90152" y="373488"/>
                </a:cubicBezTo>
                <a:cubicBezTo>
                  <a:pt x="104391" y="468419"/>
                  <a:pt x="110205" y="426475"/>
                  <a:pt x="141667" y="489398"/>
                </a:cubicBezTo>
                <a:cubicBezTo>
                  <a:pt x="165154" y="536371"/>
                  <a:pt x="145150" y="564699"/>
                  <a:pt x="206062" y="605307"/>
                </a:cubicBezTo>
                <a:lnTo>
                  <a:pt x="283335" y="656823"/>
                </a:lnTo>
                <a:cubicBezTo>
                  <a:pt x="296214" y="665409"/>
                  <a:pt x="306955" y="678827"/>
                  <a:pt x="321971" y="682581"/>
                </a:cubicBezTo>
                <a:lnTo>
                  <a:pt x="373487" y="695460"/>
                </a:lnTo>
                <a:cubicBezTo>
                  <a:pt x="525242" y="687872"/>
                  <a:pt x="582089" y="719630"/>
                  <a:pt x="682580" y="656823"/>
                </a:cubicBezTo>
                <a:cubicBezTo>
                  <a:pt x="700782" y="645447"/>
                  <a:pt x="718140" y="632545"/>
                  <a:pt x="734095" y="618186"/>
                </a:cubicBezTo>
                <a:cubicBezTo>
                  <a:pt x="761171" y="593818"/>
                  <a:pt x="811369" y="540913"/>
                  <a:pt x="811369" y="540913"/>
                </a:cubicBezTo>
                <a:cubicBezTo>
                  <a:pt x="819955" y="523741"/>
                  <a:pt x="829996" y="507223"/>
                  <a:pt x="837126" y="489398"/>
                </a:cubicBezTo>
                <a:cubicBezTo>
                  <a:pt x="847210" y="464189"/>
                  <a:pt x="862884" y="412124"/>
                  <a:pt x="862884" y="412124"/>
                </a:cubicBezTo>
                <a:cubicBezTo>
                  <a:pt x="858591" y="377780"/>
                  <a:pt x="858399" y="342671"/>
                  <a:pt x="850005" y="309093"/>
                </a:cubicBezTo>
                <a:cubicBezTo>
                  <a:pt x="837974" y="260967"/>
                  <a:pt x="780871" y="202903"/>
                  <a:pt x="746974" y="180305"/>
                </a:cubicBezTo>
                <a:cubicBezTo>
                  <a:pt x="708465" y="154632"/>
                  <a:pt x="663443" y="120002"/>
                  <a:pt x="618186" y="103031"/>
                </a:cubicBezTo>
                <a:cubicBezTo>
                  <a:pt x="601613" y="96816"/>
                  <a:pt x="583842" y="94446"/>
                  <a:pt x="566670" y="90153"/>
                </a:cubicBezTo>
                <a:cubicBezTo>
                  <a:pt x="553791" y="81567"/>
                  <a:pt x="542178" y="70682"/>
                  <a:pt x="528033" y="64395"/>
                </a:cubicBezTo>
                <a:cubicBezTo>
                  <a:pt x="503222" y="53368"/>
                  <a:pt x="475044" y="50779"/>
                  <a:pt x="450760" y="38637"/>
                </a:cubicBezTo>
                <a:lnTo>
                  <a:pt x="399245" y="12879"/>
                </a:lnTo>
                <a:cubicBezTo>
                  <a:pt x="343436" y="17172"/>
                  <a:pt x="287108" y="17028"/>
                  <a:pt x="231819" y="25758"/>
                </a:cubicBezTo>
                <a:cubicBezTo>
                  <a:pt x="205000" y="29993"/>
                  <a:pt x="154546" y="51516"/>
                  <a:pt x="154546" y="51516"/>
                </a:cubicBezTo>
                <a:cubicBezTo>
                  <a:pt x="26105" y="244179"/>
                  <a:pt x="82909" y="126664"/>
                  <a:pt x="115909" y="566671"/>
                </a:cubicBezTo>
                <a:cubicBezTo>
                  <a:pt x="118616" y="602760"/>
                  <a:pt x="164051" y="701795"/>
                  <a:pt x="193183" y="721217"/>
                </a:cubicBezTo>
                <a:cubicBezTo>
                  <a:pt x="225212" y="742570"/>
                  <a:pt x="245984" y="758726"/>
                  <a:pt x="283335" y="772733"/>
                </a:cubicBezTo>
                <a:cubicBezTo>
                  <a:pt x="299908" y="778948"/>
                  <a:pt x="317831" y="780749"/>
                  <a:pt x="334850" y="785612"/>
                </a:cubicBezTo>
                <a:cubicBezTo>
                  <a:pt x="347903" y="789342"/>
                  <a:pt x="360608" y="794198"/>
                  <a:pt x="373487" y="798491"/>
                </a:cubicBezTo>
                <a:cubicBezTo>
                  <a:pt x="398733" y="795335"/>
                  <a:pt x="505512" y="784533"/>
                  <a:pt x="540912" y="772733"/>
                </a:cubicBezTo>
                <a:cubicBezTo>
                  <a:pt x="559126" y="766662"/>
                  <a:pt x="575256" y="755561"/>
                  <a:pt x="592428" y="746975"/>
                </a:cubicBezTo>
                <a:cubicBezTo>
                  <a:pt x="688306" y="651095"/>
                  <a:pt x="570563" y="772483"/>
                  <a:pt x="669701" y="656823"/>
                </a:cubicBezTo>
                <a:cubicBezTo>
                  <a:pt x="681554" y="642994"/>
                  <a:pt x="695459" y="631065"/>
                  <a:pt x="708338" y="618186"/>
                </a:cubicBezTo>
                <a:cubicBezTo>
                  <a:pt x="740711" y="521070"/>
                  <a:pt x="697041" y="640781"/>
                  <a:pt x="746974" y="540913"/>
                </a:cubicBezTo>
                <a:cubicBezTo>
                  <a:pt x="753045" y="528770"/>
                  <a:pt x="755560" y="515155"/>
                  <a:pt x="759853" y="502276"/>
                </a:cubicBezTo>
                <a:cubicBezTo>
                  <a:pt x="755560" y="455054"/>
                  <a:pt x="756273" y="407105"/>
                  <a:pt x="746974" y="360609"/>
                </a:cubicBezTo>
                <a:cubicBezTo>
                  <a:pt x="736461" y="308046"/>
                  <a:pt x="674960" y="262837"/>
                  <a:pt x="643943" y="231820"/>
                </a:cubicBezTo>
                <a:lnTo>
                  <a:pt x="605307" y="193184"/>
                </a:lnTo>
                <a:cubicBezTo>
                  <a:pt x="576823" y="164700"/>
                  <a:pt x="563895" y="146720"/>
                  <a:pt x="528033" y="128789"/>
                </a:cubicBezTo>
                <a:cubicBezTo>
                  <a:pt x="515891" y="122718"/>
                  <a:pt x="502450" y="119639"/>
                  <a:pt x="489397" y="115910"/>
                </a:cubicBezTo>
                <a:cubicBezTo>
                  <a:pt x="472378" y="111047"/>
                  <a:pt x="455547" y="104135"/>
                  <a:pt x="437881" y="103031"/>
                </a:cubicBezTo>
                <a:cubicBezTo>
                  <a:pt x="386466" y="99818"/>
                  <a:pt x="334850" y="103031"/>
                  <a:pt x="283335" y="10303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48046-D4E1-D438-8C04-47FA00774B97}"/>
              </a:ext>
            </a:extLst>
          </p:cNvPr>
          <p:cNvSpPr txBox="1"/>
          <p:nvPr/>
        </p:nvSpPr>
        <p:spPr>
          <a:xfrm>
            <a:off x="1436914" y="3669475"/>
            <a:ext cx="271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Background Align plus logo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A26D18A-41CF-D643-C777-DCAAC6064529}"/>
              </a:ext>
            </a:extLst>
          </p:cNvPr>
          <p:cNvSpPr/>
          <p:nvPr/>
        </p:nvSpPr>
        <p:spPr>
          <a:xfrm>
            <a:off x="1138749" y="3455719"/>
            <a:ext cx="3124493" cy="902525"/>
          </a:xfrm>
          <a:custGeom>
            <a:avLst/>
            <a:gdLst>
              <a:gd name="connsiteX0" fmla="*/ 1533199 w 3124493"/>
              <a:gd name="connsiteY0" fmla="*/ 0 h 902525"/>
              <a:gd name="connsiteX1" fmla="*/ 844430 w 3124493"/>
              <a:gd name="connsiteY1" fmla="*/ 23751 h 902525"/>
              <a:gd name="connsiteX2" fmla="*/ 749428 w 3124493"/>
              <a:gd name="connsiteY2" fmla="*/ 47502 h 902525"/>
              <a:gd name="connsiteX3" fmla="*/ 713802 w 3124493"/>
              <a:gd name="connsiteY3" fmla="*/ 71252 h 902525"/>
              <a:gd name="connsiteX4" fmla="*/ 630674 w 3124493"/>
              <a:gd name="connsiteY4" fmla="*/ 95003 h 902525"/>
              <a:gd name="connsiteX5" fmla="*/ 595048 w 3124493"/>
              <a:gd name="connsiteY5" fmla="*/ 118754 h 902525"/>
              <a:gd name="connsiteX6" fmla="*/ 452545 w 3124493"/>
              <a:gd name="connsiteY6" fmla="*/ 201881 h 902525"/>
              <a:gd name="connsiteX7" fmla="*/ 381293 w 3124493"/>
              <a:gd name="connsiteY7" fmla="*/ 249382 h 902525"/>
              <a:gd name="connsiteX8" fmla="*/ 226913 w 3124493"/>
              <a:gd name="connsiteY8" fmla="*/ 344385 h 902525"/>
              <a:gd name="connsiteX9" fmla="*/ 179412 w 3124493"/>
              <a:gd name="connsiteY9" fmla="*/ 391886 h 902525"/>
              <a:gd name="connsiteX10" fmla="*/ 131911 w 3124493"/>
              <a:gd name="connsiteY10" fmla="*/ 415637 h 902525"/>
              <a:gd name="connsiteX11" fmla="*/ 72534 w 3124493"/>
              <a:gd name="connsiteY11" fmla="*/ 486889 h 902525"/>
              <a:gd name="connsiteX12" fmla="*/ 25033 w 3124493"/>
              <a:gd name="connsiteY12" fmla="*/ 546265 h 902525"/>
              <a:gd name="connsiteX13" fmla="*/ 13157 w 3124493"/>
              <a:gd name="connsiteY13" fmla="*/ 724395 h 902525"/>
              <a:gd name="connsiteX14" fmla="*/ 84409 w 3124493"/>
              <a:gd name="connsiteY14" fmla="*/ 771897 h 902525"/>
              <a:gd name="connsiteX15" fmla="*/ 179412 w 3124493"/>
              <a:gd name="connsiteY15" fmla="*/ 807523 h 902525"/>
              <a:gd name="connsiteX16" fmla="*/ 238789 w 3124493"/>
              <a:gd name="connsiteY16" fmla="*/ 831273 h 902525"/>
              <a:gd name="connsiteX17" fmla="*/ 393168 w 3124493"/>
              <a:gd name="connsiteY17" fmla="*/ 855024 h 902525"/>
              <a:gd name="connsiteX18" fmla="*/ 464420 w 3124493"/>
              <a:gd name="connsiteY18" fmla="*/ 878775 h 902525"/>
              <a:gd name="connsiteX19" fmla="*/ 559422 w 3124493"/>
              <a:gd name="connsiteY19" fmla="*/ 890650 h 902525"/>
              <a:gd name="connsiteX20" fmla="*/ 642550 w 3124493"/>
              <a:gd name="connsiteY20" fmla="*/ 902525 h 902525"/>
              <a:gd name="connsiteX21" fmla="*/ 2067589 w 3124493"/>
              <a:gd name="connsiteY21" fmla="*/ 890650 h 902525"/>
              <a:gd name="connsiteX22" fmla="*/ 2293220 w 3124493"/>
              <a:gd name="connsiteY22" fmla="*/ 866899 h 902525"/>
              <a:gd name="connsiteX23" fmla="*/ 2376347 w 3124493"/>
              <a:gd name="connsiteY23" fmla="*/ 843149 h 902525"/>
              <a:gd name="connsiteX24" fmla="*/ 2435724 w 3124493"/>
              <a:gd name="connsiteY24" fmla="*/ 819398 h 902525"/>
              <a:gd name="connsiteX25" fmla="*/ 2495100 w 3124493"/>
              <a:gd name="connsiteY25" fmla="*/ 807523 h 902525"/>
              <a:gd name="connsiteX26" fmla="*/ 2613854 w 3124493"/>
              <a:gd name="connsiteY26" fmla="*/ 760021 h 902525"/>
              <a:gd name="connsiteX27" fmla="*/ 2673230 w 3124493"/>
              <a:gd name="connsiteY27" fmla="*/ 748146 h 902525"/>
              <a:gd name="connsiteX28" fmla="*/ 2708856 w 3124493"/>
              <a:gd name="connsiteY28" fmla="*/ 736271 h 902525"/>
              <a:gd name="connsiteX29" fmla="*/ 2768233 w 3124493"/>
              <a:gd name="connsiteY29" fmla="*/ 724395 h 902525"/>
              <a:gd name="connsiteX30" fmla="*/ 2863235 w 3124493"/>
              <a:gd name="connsiteY30" fmla="*/ 676894 h 902525"/>
              <a:gd name="connsiteX31" fmla="*/ 2993864 w 3124493"/>
              <a:gd name="connsiteY31" fmla="*/ 605642 h 902525"/>
              <a:gd name="connsiteX32" fmla="*/ 3029490 w 3124493"/>
              <a:gd name="connsiteY32" fmla="*/ 593767 h 902525"/>
              <a:gd name="connsiteX33" fmla="*/ 3124493 w 3124493"/>
              <a:gd name="connsiteY33" fmla="*/ 498764 h 902525"/>
              <a:gd name="connsiteX34" fmla="*/ 3088867 w 3124493"/>
              <a:gd name="connsiteY34" fmla="*/ 308759 h 902525"/>
              <a:gd name="connsiteX35" fmla="*/ 3041365 w 3124493"/>
              <a:gd name="connsiteY35" fmla="*/ 273133 h 902525"/>
              <a:gd name="connsiteX36" fmla="*/ 2993864 w 3124493"/>
              <a:gd name="connsiteY36" fmla="*/ 225632 h 902525"/>
              <a:gd name="connsiteX37" fmla="*/ 2922612 w 3124493"/>
              <a:gd name="connsiteY37" fmla="*/ 190006 h 902525"/>
              <a:gd name="connsiteX38" fmla="*/ 2768233 w 3124493"/>
              <a:gd name="connsiteY38" fmla="*/ 106878 h 902525"/>
              <a:gd name="connsiteX39" fmla="*/ 2625729 w 3124493"/>
              <a:gd name="connsiteY39" fmla="*/ 71252 h 902525"/>
              <a:gd name="connsiteX40" fmla="*/ 2411973 w 3124493"/>
              <a:gd name="connsiteY40" fmla="*/ 23751 h 902525"/>
              <a:gd name="connsiteX41" fmla="*/ 2340721 w 3124493"/>
              <a:gd name="connsiteY41" fmla="*/ 11876 h 902525"/>
              <a:gd name="connsiteX42" fmla="*/ 1236316 w 3124493"/>
              <a:gd name="connsiteY42" fmla="*/ 23751 h 902525"/>
              <a:gd name="connsiteX43" fmla="*/ 963183 w 3124493"/>
              <a:gd name="connsiteY43" fmla="*/ 95003 h 902525"/>
              <a:gd name="connsiteX44" fmla="*/ 749428 w 3124493"/>
              <a:gd name="connsiteY44" fmla="*/ 154380 h 902525"/>
              <a:gd name="connsiteX45" fmla="*/ 666300 w 3124493"/>
              <a:gd name="connsiteY45" fmla="*/ 190006 h 902525"/>
              <a:gd name="connsiteX46" fmla="*/ 595048 w 3124493"/>
              <a:gd name="connsiteY46" fmla="*/ 225632 h 902525"/>
              <a:gd name="connsiteX47" fmla="*/ 476295 w 3124493"/>
              <a:gd name="connsiteY47" fmla="*/ 249382 h 902525"/>
              <a:gd name="connsiteX48" fmla="*/ 416919 w 3124493"/>
              <a:gd name="connsiteY48" fmla="*/ 273133 h 9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124493" h="902525">
                <a:moveTo>
                  <a:pt x="1533199" y="0"/>
                </a:moveTo>
                <a:cubicBezTo>
                  <a:pt x="1207885" y="36148"/>
                  <a:pt x="1600816" y="-4263"/>
                  <a:pt x="844430" y="23751"/>
                </a:cubicBezTo>
                <a:cubicBezTo>
                  <a:pt x="829791" y="24293"/>
                  <a:pt x="768844" y="37794"/>
                  <a:pt x="749428" y="47502"/>
                </a:cubicBezTo>
                <a:cubicBezTo>
                  <a:pt x="736663" y="53885"/>
                  <a:pt x="726567" y="64869"/>
                  <a:pt x="713802" y="71252"/>
                </a:cubicBezTo>
                <a:cubicBezTo>
                  <a:pt x="696760" y="79773"/>
                  <a:pt x="645901" y="91196"/>
                  <a:pt x="630674" y="95003"/>
                </a:cubicBezTo>
                <a:cubicBezTo>
                  <a:pt x="618799" y="102920"/>
                  <a:pt x="607286" y="111411"/>
                  <a:pt x="595048" y="118754"/>
                </a:cubicBezTo>
                <a:cubicBezTo>
                  <a:pt x="547893" y="147047"/>
                  <a:pt x="498301" y="171377"/>
                  <a:pt x="452545" y="201881"/>
                </a:cubicBezTo>
                <a:cubicBezTo>
                  <a:pt x="428794" y="217715"/>
                  <a:pt x="405603" y="234422"/>
                  <a:pt x="381293" y="249382"/>
                </a:cubicBezTo>
                <a:cubicBezTo>
                  <a:pt x="326668" y="282997"/>
                  <a:pt x="277058" y="304269"/>
                  <a:pt x="226913" y="344385"/>
                </a:cubicBezTo>
                <a:cubicBezTo>
                  <a:pt x="209428" y="358373"/>
                  <a:pt x="197326" y="378451"/>
                  <a:pt x="179412" y="391886"/>
                </a:cubicBezTo>
                <a:cubicBezTo>
                  <a:pt x="165250" y="402508"/>
                  <a:pt x="146316" y="405347"/>
                  <a:pt x="131911" y="415637"/>
                </a:cubicBezTo>
                <a:cubicBezTo>
                  <a:pt x="96818" y="440703"/>
                  <a:pt x="96571" y="454840"/>
                  <a:pt x="72534" y="486889"/>
                </a:cubicBezTo>
                <a:cubicBezTo>
                  <a:pt x="57326" y="507166"/>
                  <a:pt x="40867" y="526473"/>
                  <a:pt x="25033" y="546265"/>
                </a:cubicBezTo>
                <a:cubicBezTo>
                  <a:pt x="7808" y="615163"/>
                  <a:pt x="-14752" y="654623"/>
                  <a:pt x="13157" y="724395"/>
                </a:cubicBezTo>
                <a:cubicBezTo>
                  <a:pt x="28606" y="763018"/>
                  <a:pt x="54487" y="759073"/>
                  <a:pt x="84409" y="771897"/>
                </a:cubicBezTo>
                <a:cubicBezTo>
                  <a:pt x="254447" y="844770"/>
                  <a:pt x="15224" y="752794"/>
                  <a:pt x="179412" y="807523"/>
                </a:cubicBezTo>
                <a:cubicBezTo>
                  <a:pt x="199635" y="814264"/>
                  <a:pt x="218223" y="825664"/>
                  <a:pt x="238789" y="831273"/>
                </a:cubicBezTo>
                <a:cubicBezTo>
                  <a:pt x="256923" y="836219"/>
                  <a:pt x="380048" y="853150"/>
                  <a:pt x="393168" y="855024"/>
                </a:cubicBezTo>
                <a:cubicBezTo>
                  <a:pt x="416919" y="862941"/>
                  <a:pt x="439940" y="873529"/>
                  <a:pt x="464420" y="878775"/>
                </a:cubicBezTo>
                <a:cubicBezTo>
                  <a:pt x="495625" y="885462"/>
                  <a:pt x="527788" y="886432"/>
                  <a:pt x="559422" y="890650"/>
                </a:cubicBezTo>
                <a:lnTo>
                  <a:pt x="642550" y="902525"/>
                </a:lnTo>
                <a:lnTo>
                  <a:pt x="2067589" y="890650"/>
                </a:lnTo>
                <a:cubicBezTo>
                  <a:pt x="2085526" y="890374"/>
                  <a:pt x="2269782" y="869503"/>
                  <a:pt x="2293220" y="866899"/>
                </a:cubicBezTo>
                <a:cubicBezTo>
                  <a:pt x="2320929" y="858982"/>
                  <a:pt x="2349008" y="852262"/>
                  <a:pt x="2376347" y="843149"/>
                </a:cubicBezTo>
                <a:cubicBezTo>
                  <a:pt x="2396570" y="836408"/>
                  <a:pt x="2415306" y="825523"/>
                  <a:pt x="2435724" y="819398"/>
                </a:cubicBezTo>
                <a:cubicBezTo>
                  <a:pt x="2455057" y="813598"/>
                  <a:pt x="2475308" y="811481"/>
                  <a:pt x="2495100" y="807523"/>
                </a:cubicBezTo>
                <a:cubicBezTo>
                  <a:pt x="2537322" y="786412"/>
                  <a:pt x="2564941" y="769803"/>
                  <a:pt x="2613854" y="760021"/>
                </a:cubicBezTo>
                <a:cubicBezTo>
                  <a:pt x="2633646" y="756063"/>
                  <a:pt x="2653649" y="753041"/>
                  <a:pt x="2673230" y="748146"/>
                </a:cubicBezTo>
                <a:cubicBezTo>
                  <a:pt x="2685374" y="745110"/>
                  <a:pt x="2696712" y="739307"/>
                  <a:pt x="2708856" y="736271"/>
                </a:cubicBezTo>
                <a:cubicBezTo>
                  <a:pt x="2728438" y="731376"/>
                  <a:pt x="2748441" y="728354"/>
                  <a:pt x="2768233" y="724395"/>
                </a:cubicBezTo>
                <a:cubicBezTo>
                  <a:pt x="2799900" y="708561"/>
                  <a:pt x="2833776" y="696533"/>
                  <a:pt x="2863235" y="676894"/>
                </a:cubicBezTo>
                <a:cubicBezTo>
                  <a:pt x="2906599" y="647984"/>
                  <a:pt x="2939978" y="623604"/>
                  <a:pt x="2993864" y="605642"/>
                </a:cubicBezTo>
                <a:lnTo>
                  <a:pt x="3029490" y="593767"/>
                </a:lnTo>
                <a:cubicBezTo>
                  <a:pt x="3115471" y="536445"/>
                  <a:pt x="3087976" y="571796"/>
                  <a:pt x="3124493" y="498764"/>
                </a:cubicBezTo>
                <a:cubicBezTo>
                  <a:pt x="3120482" y="450638"/>
                  <a:pt x="3130466" y="357292"/>
                  <a:pt x="3088867" y="308759"/>
                </a:cubicBezTo>
                <a:cubicBezTo>
                  <a:pt x="3075986" y="293732"/>
                  <a:pt x="3056260" y="286166"/>
                  <a:pt x="3041365" y="273133"/>
                </a:cubicBezTo>
                <a:cubicBezTo>
                  <a:pt x="3024513" y="258388"/>
                  <a:pt x="3012208" y="238473"/>
                  <a:pt x="2993864" y="225632"/>
                </a:cubicBezTo>
                <a:cubicBezTo>
                  <a:pt x="2972110" y="210404"/>
                  <a:pt x="2945549" y="203386"/>
                  <a:pt x="2922612" y="190006"/>
                </a:cubicBezTo>
                <a:cubicBezTo>
                  <a:pt x="2823486" y="132182"/>
                  <a:pt x="2880544" y="146989"/>
                  <a:pt x="2768233" y="106878"/>
                </a:cubicBezTo>
                <a:cubicBezTo>
                  <a:pt x="2644684" y="62754"/>
                  <a:pt x="2728082" y="99167"/>
                  <a:pt x="2625729" y="71252"/>
                </a:cubicBezTo>
                <a:cubicBezTo>
                  <a:pt x="2441981" y="21139"/>
                  <a:pt x="2707684" y="73036"/>
                  <a:pt x="2411973" y="23751"/>
                </a:cubicBezTo>
                <a:lnTo>
                  <a:pt x="2340721" y="11876"/>
                </a:lnTo>
                <a:lnTo>
                  <a:pt x="1236316" y="23751"/>
                </a:lnTo>
                <a:cubicBezTo>
                  <a:pt x="1142396" y="29419"/>
                  <a:pt x="1055447" y="76550"/>
                  <a:pt x="963183" y="95003"/>
                </a:cubicBezTo>
                <a:cubicBezTo>
                  <a:pt x="831078" y="121424"/>
                  <a:pt x="865629" y="107899"/>
                  <a:pt x="749428" y="154380"/>
                </a:cubicBezTo>
                <a:cubicBezTo>
                  <a:pt x="721437" y="165576"/>
                  <a:pt x="693672" y="177373"/>
                  <a:pt x="666300" y="190006"/>
                </a:cubicBezTo>
                <a:cubicBezTo>
                  <a:pt x="642190" y="201134"/>
                  <a:pt x="620393" y="217712"/>
                  <a:pt x="595048" y="225632"/>
                </a:cubicBezTo>
                <a:cubicBezTo>
                  <a:pt x="556517" y="237673"/>
                  <a:pt x="514591" y="236616"/>
                  <a:pt x="476295" y="249382"/>
                </a:cubicBezTo>
                <a:cubicBezTo>
                  <a:pt x="432272" y="264057"/>
                  <a:pt x="451865" y="255660"/>
                  <a:pt x="416919" y="27313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CD5BC19-B9F8-A5A7-5953-979FD3809EFE}"/>
              </a:ext>
            </a:extLst>
          </p:cNvPr>
          <p:cNvSpPr/>
          <p:nvPr/>
        </p:nvSpPr>
        <p:spPr>
          <a:xfrm>
            <a:off x="2873829" y="4821382"/>
            <a:ext cx="2042555" cy="1318161"/>
          </a:xfrm>
          <a:custGeom>
            <a:avLst/>
            <a:gdLst>
              <a:gd name="connsiteX0" fmla="*/ 795646 w 2042555"/>
              <a:gd name="connsiteY0" fmla="*/ 71252 h 1318161"/>
              <a:gd name="connsiteX1" fmla="*/ 712519 w 2042555"/>
              <a:gd name="connsiteY1" fmla="*/ 95002 h 1318161"/>
              <a:gd name="connsiteX2" fmla="*/ 558140 w 2042555"/>
              <a:gd name="connsiteY2" fmla="*/ 130628 h 1318161"/>
              <a:gd name="connsiteX3" fmla="*/ 427511 w 2042555"/>
              <a:gd name="connsiteY3" fmla="*/ 178130 h 1318161"/>
              <a:gd name="connsiteX4" fmla="*/ 368135 w 2042555"/>
              <a:gd name="connsiteY4" fmla="*/ 201880 h 1318161"/>
              <a:gd name="connsiteX5" fmla="*/ 308758 w 2042555"/>
              <a:gd name="connsiteY5" fmla="*/ 213756 h 1318161"/>
              <a:gd name="connsiteX6" fmla="*/ 213755 w 2042555"/>
              <a:gd name="connsiteY6" fmla="*/ 249382 h 1318161"/>
              <a:gd name="connsiteX7" fmla="*/ 130628 w 2042555"/>
              <a:gd name="connsiteY7" fmla="*/ 296883 h 1318161"/>
              <a:gd name="connsiteX8" fmla="*/ 83127 w 2042555"/>
              <a:gd name="connsiteY8" fmla="*/ 320634 h 1318161"/>
              <a:gd name="connsiteX9" fmla="*/ 47501 w 2042555"/>
              <a:gd name="connsiteY9" fmla="*/ 356260 h 1318161"/>
              <a:gd name="connsiteX10" fmla="*/ 0 w 2042555"/>
              <a:gd name="connsiteY10" fmla="*/ 427512 h 1318161"/>
              <a:gd name="connsiteX11" fmla="*/ 11875 w 2042555"/>
              <a:gd name="connsiteY11" fmla="*/ 629392 h 1318161"/>
              <a:gd name="connsiteX12" fmla="*/ 59376 w 2042555"/>
              <a:gd name="connsiteY12" fmla="*/ 736270 h 1318161"/>
              <a:gd name="connsiteX13" fmla="*/ 83127 w 2042555"/>
              <a:gd name="connsiteY13" fmla="*/ 807522 h 1318161"/>
              <a:gd name="connsiteX14" fmla="*/ 95002 w 2042555"/>
              <a:gd name="connsiteY14" fmla="*/ 843148 h 1318161"/>
              <a:gd name="connsiteX15" fmla="*/ 118753 w 2042555"/>
              <a:gd name="connsiteY15" fmla="*/ 938150 h 1318161"/>
              <a:gd name="connsiteX16" fmla="*/ 142503 w 2042555"/>
              <a:gd name="connsiteY16" fmla="*/ 973776 h 1318161"/>
              <a:gd name="connsiteX17" fmla="*/ 166254 w 2042555"/>
              <a:gd name="connsiteY17" fmla="*/ 1045028 h 1318161"/>
              <a:gd name="connsiteX18" fmla="*/ 178129 w 2042555"/>
              <a:gd name="connsiteY18" fmla="*/ 1080654 h 1318161"/>
              <a:gd name="connsiteX19" fmla="*/ 213755 w 2042555"/>
              <a:gd name="connsiteY19" fmla="*/ 1116280 h 1318161"/>
              <a:gd name="connsiteX20" fmla="*/ 308758 w 2042555"/>
              <a:gd name="connsiteY20" fmla="*/ 1199408 h 1318161"/>
              <a:gd name="connsiteX21" fmla="*/ 380010 w 2042555"/>
              <a:gd name="connsiteY21" fmla="*/ 1223158 h 1318161"/>
              <a:gd name="connsiteX22" fmla="*/ 819397 w 2042555"/>
              <a:gd name="connsiteY22" fmla="*/ 1211283 h 1318161"/>
              <a:gd name="connsiteX23" fmla="*/ 866898 w 2042555"/>
              <a:gd name="connsiteY23" fmla="*/ 1199408 h 1318161"/>
              <a:gd name="connsiteX24" fmla="*/ 1033153 w 2042555"/>
              <a:gd name="connsiteY24" fmla="*/ 1211283 h 1318161"/>
              <a:gd name="connsiteX25" fmla="*/ 1140031 w 2042555"/>
              <a:gd name="connsiteY25" fmla="*/ 1235034 h 1318161"/>
              <a:gd name="connsiteX26" fmla="*/ 1199407 w 2042555"/>
              <a:gd name="connsiteY26" fmla="*/ 1246909 h 1318161"/>
              <a:gd name="connsiteX27" fmla="*/ 1246909 w 2042555"/>
              <a:gd name="connsiteY27" fmla="*/ 1258784 h 1318161"/>
              <a:gd name="connsiteX28" fmla="*/ 1282535 w 2042555"/>
              <a:gd name="connsiteY28" fmla="*/ 1270660 h 1318161"/>
              <a:gd name="connsiteX29" fmla="*/ 1401288 w 2042555"/>
              <a:gd name="connsiteY29" fmla="*/ 1294410 h 1318161"/>
              <a:gd name="connsiteX30" fmla="*/ 1698171 w 2042555"/>
              <a:gd name="connsiteY30" fmla="*/ 1282535 h 1318161"/>
              <a:gd name="connsiteX31" fmla="*/ 1793174 w 2042555"/>
              <a:gd name="connsiteY31" fmla="*/ 1235034 h 1318161"/>
              <a:gd name="connsiteX32" fmla="*/ 1840675 w 2042555"/>
              <a:gd name="connsiteY32" fmla="*/ 1199408 h 1318161"/>
              <a:gd name="connsiteX33" fmla="*/ 1876301 w 2042555"/>
              <a:gd name="connsiteY33" fmla="*/ 1175657 h 1318161"/>
              <a:gd name="connsiteX34" fmla="*/ 1947553 w 2042555"/>
              <a:gd name="connsiteY34" fmla="*/ 1092530 h 1318161"/>
              <a:gd name="connsiteX35" fmla="*/ 1995054 w 2042555"/>
              <a:gd name="connsiteY35" fmla="*/ 997527 h 1318161"/>
              <a:gd name="connsiteX36" fmla="*/ 2006929 w 2042555"/>
              <a:gd name="connsiteY36" fmla="*/ 961901 h 1318161"/>
              <a:gd name="connsiteX37" fmla="*/ 1995054 w 2042555"/>
              <a:gd name="connsiteY37" fmla="*/ 831273 h 1318161"/>
              <a:gd name="connsiteX38" fmla="*/ 1959428 w 2042555"/>
              <a:gd name="connsiteY38" fmla="*/ 783771 h 1318161"/>
              <a:gd name="connsiteX39" fmla="*/ 1935677 w 2042555"/>
              <a:gd name="connsiteY39" fmla="*/ 748145 h 1318161"/>
              <a:gd name="connsiteX40" fmla="*/ 1805049 w 2042555"/>
              <a:gd name="connsiteY40" fmla="*/ 593766 h 1318161"/>
              <a:gd name="connsiteX41" fmla="*/ 1769423 w 2042555"/>
              <a:gd name="connsiteY41" fmla="*/ 570015 h 1318161"/>
              <a:gd name="connsiteX42" fmla="*/ 1721922 w 2042555"/>
              <a:gd name="connsiteY42" fmla="*/ 510639 h 1318161"/>
              <a:gd name="connsiteX43" fmla="*/ 1674420 w 2042555"/>
              <a:gd name="connsiteY43" fmla="*/ 475013 h 1318161"/>
              <a:gd name="connsiteX44" fmla="*/ 1591293 w 2042555"/>
              <a:gd name="connsiteY44" fmla="*/ 391886 h 1318161"/>
              <a:gd name="connsiteX45" fmla="*/ 1555667 w 2042555"/>
              <a:gd name="connsiteY45" fmla="*/ 356260 h 1318161"/>
              <a:gd name="connsiteX46" fmla="*/ 1460665 w 2042555"/>
              <a:gd name="connsiteY46" fmla="*/ 213756 h 1318161"/>
              <a:gd name="connsiteX47" fmla="*/ 1436914 w 2042555"/>
              <a:gd name="connsiteY47" fmla="*/ 178130 h 1318161"/>
              <a:gd name="connsiteX48" fmla="*/ 1377537 w 2042555"/>
              <a:gd name="connsiteY48" fmla="*/ 106878 h 1318161"/>
              <a:gd name="connsiteX49" fmla="*/ 1341911 w 2042555"/>
              <a:gd name="connsiteY49" fmla="*/ 95002 h 1318161"/>
              <a:gd name="connsiteX50" fmla="*/ 1246909 w 2042555"/>
              <a:gd name="connsiteY50" fmla="*/ 47501 h 1318161"/>
              <a:gd name="connsiteX51" fmla="*/ 1211283 w 2042555"/>
              <a:gd name="connsiteY51" fmla="*/ 35626 h 1318161"/>
              <a:gd name="connsiteX52" fmla="*/ 1128155 w 2042555"/>
              <a:gd name="connsiteY52" fmla="*/ 0 h 1318161"/>
              <a:gd name="connsiteX53" fmla="*/ 736270 w 2042555"/>
              <a:gd name="connsiteY53" fmla="*/ 23750 h 1318161"/>
              <a:gd name="connsiteX54" fmla="*/ 700644 w 2042555"/>
              <a:gd name="connsiteY54" fmla="*/ 35626 h 1318161"/>
              <a:gd name="connsiteX55" fmla="*/ 653142 w 2042555"/>
              <a:gd name="connsiteY55" fmla="*/ 47501 h 1318161"/>
              <a:gd name="connsiteX56" fmla="*/ 558140 w 2042555"/>
              <a:gd name="connsiteY56" fmla="*/ 71252 h 1318161"/>
              <a:gd name="connsiteX57" fmla="*/ 475013 w 2042555"/>
              <a:gd name="connsiteY57" fmla="*/ 130628 h 1318161"/>
              <a:gd name="connsiteX58" fmla="*/ 368135 w 2042555"/>
              <a:gd name="connsiteY58" fmla="*/ 213756 h 1318161"/>
              <a:gd name="connsiteX59" fmla="*/ 320633 w 2042555"/>
              <a:gd name="connsiteY59" fmla="*/ 249382 h 1318161"/>
              <a:gd name="connsiteX60" fmla="*/ 249381 w 2042555"/>
              <a:gd name="connsiteY60" fmla="*/ 320634 h 1318161"/>
              <a:gd name="connsiteX61" fmla="*/ 225631 w 2042555"/>
              <a:gd name="connsiteY61" fmla="*/ 368135 h 1318161"/>
              <a:gd name="connsiteX62" fmla="*/ 201880 w 2042555"/>
              <a:gd name="connsiteY62" fmla="*/ 403761 h 1318161"/>
              <a:gd name="connsiteX63" fmla="*/ 154379 w 2042555"/>
              <a:gd name="connsiteY63" fmla="*/ 498763 h 1318161"/>
              <a:gd name="connsiteX64" fmla="*/ 118753 w 2042555"/>
              <a:gd name="connsiteY64" fmla="*/ 593766 h 1318161"/>
              <a:gd name="connsiteX65" fmla="*/ 95002 w 2042555"/>
              <a:gd name="connsiteY65" fmla="*/ 665018 h 1318161"/>
              <a:gd name="connsiteX66" fmla="*/ 106877 w 2042555"/>
              <a:gd name="connsiteY66" fmla="*/ 997527 h 1318161"/>
              <a:gd name="connsiteX67" fmla="*/ 118753 w 2042555"/>
              <a:gd name="connsiteY67" fmla="*/ 1056904 h 1318161"/>
              <a:gd name="connsiteX68" fmla="*/ 213755 w 2042555"/>
              <a:gd name="connsiteY68" fmla="*/ 1187532 h 1318161"/>
              <a:gd name="connsiteX69" fmla="*/ 285007 w 2042555"/>
              <a:gd name="connsiteY69" fmla="*/ 1258784 h 1318161"/>
              <a:gd name="connsiteX70" fmla="*/ 368135 w 2042555"/>
              <a:gd name="connsiteY70" fmla="*/ 1282535 h 1318161"/>
              <a:gd name="connsiteX71" fmla="*/ 629392 w 2042555"/>
              <a:gd name="connsiteY71" fmla="*/ 1270660 h 1318161"/>
              <a:gd name="connsiteX72" fmla="*/ 712519 w 2042555"/>
              <a:gd name="connsiteY72" fmla="*/ 1258784 h 1318161"/>
              <a:gd name="connsiteX73" fmla="*/ 902524 w 2042555"/>
              <a:gd name="connsiteY73" fmla="*/ 1246909 h 1318161"/>
              <a:gd name="connsiteX74" fmla="*/ 1009402 w 2042555"/>
              <a:gd name="connsiteY74" fmla="*/ 1235034 h 1318161"/>
              <a:gd name="connsiteX75" fmla="*/ 1223158 w 2042555"/>
              <a:gd name="connsiteY75" fmla="*/ 1223158 h 1318161"/>
              <a:gd name="connsiteX76" fmla="*/ 1377537 w 2042555"/>
              <a:gd name="connsiteY76" fmla="*/ 1235034 h 1318161"/>
              <a:gd name="connsiteX77" fmla="*/ 1413163 w 2042555"/>
              <a:gd name="connsiteY77" fmla="*/ 1246909 h 1318161"/>
              <a:gd name="connsiteX78" fmla="*/ 1472540 w 2042555"/>
              <a:gd name="connsiteY78" fmla="*/ 1270660 h 1318161"/>
              <a:gd name="connsiteX79" fmla="*/ 1531916 w 2042555"/>
              <a:gd name="connsiteY79" fmla="*/ 1282535 h 1318161"/>
              <a:gd name="connsiteX80" fmla="*/ 1579418 w 2042555"/>
              <a:gd name="connsiteY80" fmla="*/ 1294410 h 1318161"/>
              <a:gd name="connsiteX81" fmla="*/ 1615044 w 2042555"/>
              <a:gd name="connsiteY81" fmla="*/ 1306286 h 1318161"/>
              <a:gd name="connsiteX82" fmla="*/ 1674420 w 2042555"/>
              <a:gd name="connsiteY82" fmla="*/ 1318161 h 1318161"/>
              <a:gd name="connsiteX83" fmla="*/ 1805049 w 2042555"/>
              <a:gd name="connsiteY83" fmla="*/ 1306286 h 1318161"/>
              <a:gd name="connsiteX84" fmla="*/ 1852550 w 2042555"/>
              <a:gd name="connsiteY84" fmla="*/ 1294410 h 1318161"/>
              <a:gd name="connsiteX85" fmla="*/ 1935677 w 2042555"/>
              <a:gd name="connsiteY85" fmla="*/ 1199408 h 1318161"/>
              <a:gd name="connsiteX86" fmla="*/ 1971303 w 2042555"/>
              <a:gd name="connsiteY86" fmla="*/ 1128156 h 1318161"/>
              <a:gd name="connsiteX87" fmla="*/ 2018805 w 2042555"/>
              <a:gd name="connsiteY87" fmla="*/ 1009402 h 1318161"/>
              <a:gd name="connsiteX88" fmla="*/ 2042555 w 2042555"/>
              <a:gd name="connsiteY88" fmla="*/ 961901 h 1318161"/>
              <a:gd name="connsiteX89" fmla="*/ 2018805 w 2042555"/>
              <a:gd name="connsiteY89" fmla="*/ 760021 h 1318161"/>
              <a:gd name="connsiteX90" fmla="*/ 1995054 w 2042555"/>
              <a:gd name="connsiteY90" fmla="*/ 724395 h 1318161"/>
              <a:gd name="connsiteX91" fmla="*/ 1983179 w 2042555"/>
              <a:gd name="connsiteY91" fmla="*/ 676893 h 1318161"/>
              <a:gd name="connsiteX92" fmla="*/ 1959428 w 2042555"/>
              <a:gd name="connsiteY92" fmla="*/ 641267 h 1318161"/>
              <a:gd name="connsiteX93" fmla="*/ 1911927 w 2042555"/>
              <a:gd name="connsiteY93" fmla="*/ 558140 h 1318161"/>
              <a:gd name="connsiteX94" fmla="*/ 1888176 w 2042555"/>
              <a:gd name="connsiteY94" fmla="*/ 475013 h 1318161"/>
              <a:gd name="connsiteX95" fmla="*/ 1864426 w 2042555"/>
              <a:gd name="connsiteY95" fmla="*/ 439387 h 1318161"/>
              <a:gd name="connsiteX96" fmla="*/ 1840675 w 2042555"/>
              <a:gd name="connsiteY96" fmla="*/ 391886 h 1318161"/>
              <a:gd name="connsiteX97" fmla="*/ 1769423 w 2042555"/>
              <a:gd name="connsiteY97" fmla="*/ 356260 h 1318161"/>
              <a:gd name="connsiteX98" fmla="*/ 1674420 w 2042555"/>
              <a:gd name="connsiteY98" fmla="*/ 296883 h 1318161"/>
              <a:gd name="connsiteX99" fmla="*/ 1591293 w 2042555"/>
              <a:gd name="connsiteY99" fmla="*/ 237506 h 1318161"/>
              <a:gd name="connsiteX100" fmla="*/ 1555667 w 2042555"/>
              <a:gd name="connsiteY100" fmla="*/ 225631 h 1318161"/>
              <a:gd name="connsiteX101" fmla="*/ 1508166 w 2042555"/>
              <a:gd name="connsiteY101" fmla="*/ 190005 h 1318161"/>
              <a:gd name="connsiteX102" fmla="*/ 1425039 w 2042555"/>
              <a:gd name="connsiteY102" fmla="*/ 154379 h 1318161"/>
              <a:gd name="connsiteX103" fmla="*/ 1365662 w 2042555"/>
              <a:gd name="connsiteY103" fmla="*/ 130628 h 1318161"/>
              <a:gd name="connsiteX104" fmla="*/ 1318161 w 2042555"/>
              <a:gd name="connsiteY104" fmla="*/ 118753 h 1318161"/>
              <a:gd name="connsiteX105" fmla="*/ 1282535 w 2042555"/>
              <a:gd name="connsiteY105" fmla="*/ 106878 h 1318161"/>
              <a:gd name="connsiteX106" fmla="*/ 1235033 w 2042555"/>
              <a:gd name="connsiteY106" fmla="*/ 95002 h 1318161"/>
              <a:gd name="connsiteX107" fmla="*/ 1199407 w 2042555"/>
              <a:gd name="connsiteY107" fmla="*/ 83127 h 1318161"/>
              <a:gd name="connsiteX108" fmla="*/ 1151906 w 2042555"/>
              <a:gd name="connsiteY108" fmla="*/ 71252 h 1318161"/>
              <a:gd name="connsiteX109" fmla="*/ 1116280 w 2042555"/>
              <a:gd name="connsiteY109" fmla="*/ 59376 h 1318161"/>
              <a:gd name="connsiteX110" fmla="*/ 1056903 w 2042555"/>
              <a:gd name="connsiteY110" fmla="*/ 47501 h 1318161"/>
              <a:gd name="connsiteX111" fmla="*/ 688768 w 2042555"/>
              <a:gd name="connsiteY111" fmla="*/ 59376 h 1318161"/>
              <a:gd name="connsiteX112" fmla="*/ 653142 w 2042555"/>
              <a:gd name="connsiteY112" fmla="*/ 71252 h 1318161"/>
              <a:gd name="connsiteX113" fmla="*/ 605641 w 2042555"/>
              <a:gd name="connsiteY113" fmla="*/ 83127 h 1318161"/>
              <a:gd name="connsiteX114" fmla="*/ 486888 w 2042555"/>
              <a:gd name="connsiteY114" fmla="*/ 106878 h 1318161"/>
              <a:gd name="connsiteX115" fmla="*/ 380010 w 2042555"/>
              <a:gd name="connsiteY115" fmla="*/ 154379 h 1318161"/>
              <a:gd name="connsiteX116" fmla="*/ 308758 w 2042555"/>
              <a:gd name="connsiteY116" fmla="*/ 201880 h 1318161"/>
              <a:gd name="connsiteX117" fmla="*/ 273132 w 2042555"/>
              <a:gd name="connsiteY117" fmla="*/ 225631 h 1318161"/>
              <a:gd name="connsiteX118" fmla="*/ 213755 w 2042555"/>
              <a:gd name="connsiteY118" fmla="*/ 332509 h 1318161"/>
              <a:gd name="connsiteX119" fmla="*/ 190005 w 2042555"/>
              <a:gd name="connsiteY119" fmla="*/ 368135 h 1318161"/>
              <a:gd name="connsiteX120" fmla="*/ 166254 w 2042555"/>
              <a:gd name="connsiteY120" fmla="*/ 439387 h 131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042555" h="1318161">
                <a:moveTo>
                  <a:pt x="795646" y="71252"/>
                </a:moveTo>
                <a:cubicBezTo>
                  <a:pt x="767937" y="79169"/>
                  <a:pt x="740476" y="88013"/>
                  <a:pt x="712519" y="95002"/>
                </a:cubicBezTo>
                <a:cubicBezTo>
                  <a:pt x="661535" y="107748"/>
                  <a:pt x="607387" y="110929"/>
                  <a:pt x="558140" y="130628"/>
                </a:cubicBezTo>
                <a:cubicBezTo>
                  <a:pt x="410630" y="189633"/>
                  <a:pt x="595193" y="117155"/>
                  <a:pt x="427511" y="178130"/>
                </a:cubicBezTo>
                <a:cubicBezTo>
                  <a:pt x="407478" y="185415"/>
                  <a:pt x="388553" y="195755"/>
                  <a:pt x="368135" y="201880"/>
                </a:cubicBezTo>
                <a:cubicBezTo>
                  <a:pt x="348802" y="207680"/>
                  <a:pt x="328550" y="209797"/>
                  <a:pt x="308758" y="213756"/>
                </a:cubicBezTo>
                <a:cubicBezTo>
                  <a:pt x="176511" y="279878"/>
                  <a:pt x="343105" y="200876"/>
                  <a:pt x="213755" y="249382"/>
                </a:cubicBezTo>
                <a:cubicBezTo>
                  <a:pt x="161555" y="268957"/>
                  <a:pt x="174480" y="271824"/>
                  <a:pt x="130628" y="296883"/>
                </a:cubicBezTo>
                <a:cubicBezTo>
                  <a:pt x="115258" y="305666"/>
                  <a:pt x="97532" y="310344"/>
                  <a:pt x="83127" y="320634"/>
                </a:cubicBezTo>
                <a:cubicBezTo>
                  <a:pt x="69461" y="330396"/>
                  <a:pt x="57812" y="343003"/>
                  <a:pt x="47501" y="356260"/>
                </a:cubicBezTo>
                <a:cubicBezTo>
                  <a:pt x="29976" y="378792"/>
                  <a:pt x="0" y="427512"/>
                  <a:pt x="0" y="427512"/>
                </a:cubicBezTo>
                <a:cubicBezTo>
                  <a:pt x="3958" y="494805"/>
                  <a:pt x="3156" y="562549"/>
                  <a:pt x="11875" y="629392"/>
                </a:cubicBezTo>
                <a:cubicBezTo>
                  <a:pt x="24929" y="729474"/>
                  <a:pt x="30410" y="671096"/>
                  <a:pt x="59376" y="736270"/>
                </a:cubicBezTo>
                <a:cubicBezTo>
                  <a:pt x="69544" y="759148"/>
                  <a:pt x="75210" y="783771"/>
                  <a:pt x="83127" y="807522"/>
                </a:cubicBezTo>
                <a:cubicBezTo>
                  <a:pt x="87085" y="819397"/>
                  <a:pt x="91966" y="831004"/>
                  <a:pt x="95002" y="843148"/>
                </a:cubicBezTo>
                <a:cubicBezTo>
                  <a:pt x="102919" y="874815"/>
                  <a:pt x="100647" y="910990"/>
                  <a:pt x="118753" y="938150"/>
                </a:cubicBezTo>
                <a:cubicBezTo>
                  <a:pt x="126670" y="950025"/>
                  <a:pt x="136707" y="960734"/>
                  <a:pt x="142503" y="973776"/>
                </a:cubicBezTo>
                <a:cubicBezTo>
                  <a:pt x="152671" y="996654"/>
                  <a:pt x="158337" y="1021277"/>
                  <a:pt x="166254" y="1045028"/>
                </a:cubicBezTo>
                <a:cubicBezTo>
                  <a:pt x="170212" y="1056903"/>
                  <a:pt x="169278" y="1071803"/>
                  <a:pt x="178129" y="1080654"/>
                </a:cubicBezTo>
                <a:cubicBezTo>
                  <a:pt x="190004" y="1092529"/>
                  <a:pt x="203004" y="1103378"/>
                  <a:pt x="213755" y="1116280"/>
                </a:cubicBezTo>
                <a:cubicBezTo>
                  <a:pt x="251055" y="1161040"/>
                  <a:pt x="230201" y="1173223"/>
                  <a:pt x="308758" y="1199408"/>
                </a:cubicBezTo>
                <a:lnTo>
                  <a:pt x="380010" y="1223158"/>
                </a:lnTo>
                <a:cubicBezTo>
                  <a:pt x="526472" y="1219200"/>
                  <a:pt x="673055" y="1218421"/>
                  <a:pt x="819397" y="1211283"/>
                </a:cubicBezTo>
                <a:cubicBezTo>
                  <a:pt x="835699" y="1210488"/>
                  <a:pt x="850577" y="1199408"/>
                  <a:pt x="866898" y="1199408"/>
                </a:cubicBezTo>
                <a:cubicBezTo>
                  <a:pt x="922458" y="1199408"/>
                  <a:pt x="977735" y="1207325"/>
                  <a:pt x="1033153" y="1211283"/>
                </a:cubicBezTo>
                <a:cubicBezTo>
                  <a:pt x="1212230" y="1247098"/>
                  <a:pt x="989096" y="1201492"/>
                  <a:pt x="1140031" y="1235034"/>
                </a:cubicBezTo>
                <a:cubicBezTo>
                  <a:pt x="1159734" y="1239413"/>
                  <a:pt x="1179704" y="1242531"/>
                  <a:pt x="1199407" y="1246909"/>
                </a:cubicBezTo>
                <a:cubicBezTo>
                  <a:pt x="1215340" y="1250449"/>
                  <a:pt x="1231216" y="1254300"/>
                  <a:pt x="1246909" y="1258784"/>
                </a:cubicBezTo>
                <a:cubicBezTo>
                  <a:pt x="1258945" y="1262223"/>
                  <a:pt x="1270338" y="1267845"/>
                  <a:pt x="1282535" y="1270660"/>
                </a:cubicBezTo>
                <a:cubicBezTo>
                  <a:pt x="1321869" y="1279737"/>
                  <a:pt x="1401288" y="1294410"/>
                  <a:pt x="1401288" y="1294410"/>
                </a:cubicBezTo>
                <a:cubicBezTo>
                  <a:pt x="1500249" y="1290452"/>
                  <a:pt x="1599622" y="1292390"/>
                  <a:pt x="1698171" y="1282535"/>
                </a:cubicBezTo>
                <a:cubicBezTo>
                  <a:pt x="1729149" y="1279437"/>
                  <a:pt x="1767697" y="1253232"/>
                  <a:pt x="1793174" y="1235034"/>
                </a:cubicBezTo>
                <a:cubicBezTo>
                  <a:pt x="1809280" y="1223530"/>
                  <a:pt x="1824570" y="1210912"/>
                  <a:pt x="1840675" y="1199408"/>
                </a:cubicBezTo>
                <a:cubicBezTo>
                  <a:pt x="1852289" y="1191112"/>
                  <a:pt x="1865337" y="1184794"/>
                  <a:pt x="1876301" y="1175657"/>
                </a:cubicBezTo>
                <a:cubicBezTo>
                  <a:pt x="1909382" y="1148090"/>
                  <a:pt x="1921343" y="1127476"/>
                  <a:pt x="1947553" y="1092530"/>
                </a:cubicBezTo>
                <a:cubicBezTo>
                  <a:pt x="1974331" y="1012193"/>
                  <a:pt x="1938966" y="1109704"/>
                  <a:pt x="1995054" y="997527"/>
                </a:cubicBezTo>
                <a:cubicBezTo>
                  <a:pt x="2000652" y="986331"/>
                  <a:pt x="2002971" y="973776"/>
                  <a:pt x="2006929" y="961901"/>
                </a:cubicBezTo>
                <a:cubicBezTo>
                  <a:pt x="2002971" y="918358"/>
                  <a:pt x="2006320" y="873519"/>
                  <a:pt x="1995054" y="831273"/>
                </a:cubicBezTo>
                <a:cubicBezTo>
                  <a:pt x="1989954" y="812149"/>
                  <a:pt x="1970932" y="799877"/>
                  <a:pt x="1959428" y="783771"/>
                </a:cubicBezTo>
                <a:cubicBezTo>
                  <a:pt x="1951132" y="772157"/>
                  <a:pt x="1944379" y="759458"/>
                  <a:pt x="1935677" y="748145"/>
                </a:cubicBezTo>
                <a:cubicBezTo>
                  <a:pt x="1918531" y="725855"/>
                  <a:pt x="1847251" y="628934"/>
                  <a:pt x="1805049" y="593766"/>
                </a:cubicBezTo>
                <a:cubicBezTo>
                  <a:pt x="1794085" y="584629"/>
                  <a:pt x="1779515" y="580107"/>
                  <a:pt x="1769423" y="570015"/>
                </a:cubicBezTo>
                <a:cubicBezTo>
                  <a:pt x="1751501" y="552093"/>
                  <a:pt x="1739845" y="528561"/>
                  <a:pt x="1721922" y="510639"/>
                </a:cubicBezTo>
                <a:cubicBezTo>
                  <a:pt x="1707927" y="496644"/>
                  <a:pt x="1689065" y="488327"/>
                  <a:pt x="1674420" y="475013"/>
                </a:cubicBezTo>
                <a:cubicBezTo>
                  <a:pt x="1645424" y="448653"/>
                  <a:pt x="1619002" y="419595"/>
                  <a:pt x="1591293" y="391886"/>
                </a:cubicBezTo>
                <a:cubicBezTo>
                  <a:pt x="1579418" y="380011"/>
                  <a:pt x="1564983" y="370234"/>
                  <a:pt x="1555667" y="356260"/>
                </a:cubicBezTo>
                <a:lnTo>
                  <a:pt x="1460665" y="213756"/>
                </a:lnTo>
                <a:lnTo>
                  <a:pt x="1436914" y="178130"/>
                </a:lnTo>
                <a:cubicBezTo>
                  <a:pt x="1419389" y="151842"/>
                  <a:pt x="1404968" y="125165"/>
                  <a:pt x="1377537" y="106878"/>
                </a:cubicBezTo>
                <a:cubicBezTo>
                  <a:pt x="1367122" y="99934"/>
                  <a:pt x="1353307" y="100182"/>
                  <a:pt x="1341911" y="95002"/>
                </a:cubicBezTo>
                <a:cubicBezTo>
                  <a:pt x="1309679" y="80351"/>
                  <a:pt x="1280497" y="58697"/>
                  <a:pt x="1246909" y="47501"/>
                </a:cubicBezTo>
                <a:cubicBezTo>
                  <a:pt x="1235034" y="43543"/>
                  <a:pt x="1222789" y="40557"/>
                  <a:pt x="1211283" y="35626"/>
                </a:cubicBezTo>
                <a:cubicBezTo>
                  <a:pt x="1108562" y="-8397"/>
                  <a:pt x="1211704" y="27849"/>
                  <a:pt x="1128155" y="0"/>
                </a:cubicBezTo>
                <a:cubicBezTo>
                  <a:pt x="1032370" y="3684"/>
                  <a:pt x="855878" y="-172"/>
                  <a:pt x="736270" y="23750"/>
                </a:cubicBezTo>
                <a:cubicBezTo>
                  <a:pt x="723995" y="26205"/>
                  <a:pt x="712680" y="32187"/>
                  <a:pt x="700644" y="35626"/>
                </a:cubicBezTo>
                <a:cubicBezTo>
                  <a:pt x="684951" y="40110"/>
                  <a:pt x="669075" y="43961"/>
                  <a:pt x="653142" y="47501"/>
                </a:cubicBezTo>
                <a:cubicBezTo>
                  <a:pt x="628744" y="52923"/>
                  <a:pt x="583608" y="58518"/>
                  <a:pt x="558140" y="71252"/>
                </a:cubicBezTo>
                <a:cubicBezTo>
                  <a:pt x="538830" y="80907"/>
                  <a:pt x="488468" y="121210"/>
                  <a:pt x="475013" y="130628"/>
                </a:cubicBezTo>
                <a:cubicBezTo>
                  <a:pt x="285460" y="263316"/>
                  <a:pt x="485326" y="113308"/>
                  <a:pt x="368135" y="213756"/>
                </a:cubicBezTo>
                <a:cubicBezTo>
                  <a:pt x="353107" y="226637"/>
                  <a:pt x="335345" y="236142"/>
                  <a:pt x="320633" y="249382"/>
                </a:cubicBezTo>
                <a:cubicBezTo>
                  <a:pt x="295667" y="271851"/>
                  <a:pt x="249381" y="320634"/>
                  <a:pt x="249381" y="320634"/>
                </a:cubicBezTo>
                <a:cubicBezTo>
                  <a:pt x="241464" y="336468"/>
                  <a:pt x="234414" y="352765"/>
                  <a:pt x="225631" y="368135"/>
                </a:cubicBezTo>
                <a:cubicBezTo>
                  <a:pt x="218550" y="380527"/>
                  <a:pt x="207502" y="390643"/>
                  <a:pt x="201880" y="403761"/>
                </a:cubicBezTo>
                <a:cubicBezTo>
                  <a:pt x="157411" y="507521"/>
                  <a:pt x="233502" y="393266"/>
                  <a:pt x="154379" y="498763"/>
                </a:cubicBezTo>
                <a:cubicBezTo>
                  <a:pt x="128667" y="601608"/>
                  <a:pt x="160152" y="490267"/>
                  <a:pt x="118753" y="593766"/>
                </a:cubicBezTo>
                <a:cubicBezTo>
                  <a:pt x="109455" y="617011"/>
                  <a:pt x="95002" y="665018"/>
                  <a:pt x="95002" y="665018"/>
                </a:cubicBezTo>
                <a:cubicBezTo>
                  <a:pt x="98960" y="775854"/>
                  <a:pt x="100168" y="886823"/>
                  <a:pt x="106877" y="997527"/>
                </a:cubicBezTo>
                <a:cubicBezTo>
                  <a:pt x="108098" y="1017674"/>
                  <a:pt x="110401" y="1038529"/>
                  <a:pt x="118753" y="1056904"/>
                </a:cubicBezTo>
                <a:cubicBezTo>
                  <a:pt x="131106" y="1084081"/>
                  <a:pt x="192116" y="1163729"/>
                  <a:pt x="213755" y="1187532"/>
                </a:cubicBezTo>
                <a:cubicBezTo>
                  <a:pt x="236349" y="1212385"/>
                  <a:pt x="252421" y="1250637"/>
                  <a:pt x="285007" y="1258784"/>
                </a:cubicBezTo>
                <a:cubicBezTo>
                  <a:pt x="344653" y="1273696"/>
                  <a:pt x="317025" y="1265499"/>
                  <a:pt x="368135" y="1282535"/>
                </a:cubicBezTo>
                <a:cubicBezTo>
                  <a:pt x="455221" y="1278577"/>
                  <a:pt x="542423" y="1276658"/>
                  <a:pt x="629392" y="1270660"/>
                </a:cubicBezTo>
                <a:cubicBezTo>
                  <a:pt x="657316" y="1268734"/>
                  <a:pt x="684634" y="1261209"/>
                  <a:pt x="712519" y="1258784"/>
                </a:cubicBezTo>
                <a:cubicBezTo>
                  <a:pt x="775739" y="1253287"/>
                  <a:pt x="839268" y="1251969"/>
                  <a:pt x="902524" y="1246909"/>
                </a:cubicBezTo>
                <a:cubicBezTo>
                  <a:pt x="938255" y="1244051"/>
                  <a:pt x="973655" y="1237682"/>
                  <a:pt x="1009402" y="1235034"/>
                </a:cubicBezTo>
                <a:cubicBezTo>
                  <a:pt x="1080569" y="1229762"/>
                  <a:pt x="1151906" y="1227117"/>
                  <a:pt x="1223158" y="1223158"/>
                </a:cubicBezTo>
                <a:cubicBezTo>
                  <a:pt x="1274618" y="1227117"/>
                  <a:pt x="1326324" y="1228632"/>
                  <a:pt x="1377537" y="1235034"/>
                </a:cubicBezTo>
                <a:cubicBezTo>
                  <a:pt x="1389958" y="1236587"/>
                  <a:pt x="1401442" y="1242514"/>
                  <a:pt x="1413163" y="1246909"/>
                </a:cubicBezTo>
                <a:cubicBezTo>
                  <a:pt x="1433123" y="1254394"/>
                  <a:pt x="1452122" y="1264535"/>
                  <a:pt x="1472540" y="1270660"/>
                </a:cubicBezTo>
                <a:cubicBezTo>
                  <a:pt x="1491873" y="1276460"/>
                  <a:pt x="1512213" y="1278157"/>
                  <a:pt x="1531916" y="1282535"/>
                </a:cubicBezTo>
                <a:cubicBezTo>
                  <a:pt x="1547849" y="1286075"/>
                  <a:pt x="1563725" y="1289926"/>
                  <a:pt x="1579418" y="1294410"/>
                </a:cubicBezTo>
                <a:cubicBezTo>
                  <a:pt x="1591454" y="1297849"/>
                  <a:pt x="1602900" y="1303250"/>
                  <a:pt x="1615044" y="1306286"/>
                </a:cubicBezTo>
                <a:cubicBezTo>
                  <a:pt x="1634625" y="1311181"/>
                  <a:pt x="1654628" y="1314203"/>
                  <a:pt x="1674420" y="1318161"/>
                </a:cubicBezTo>
                <a:cubicBezTo>
                  <a:pt x="1717963" y="1314203"/>
                  <a:pt x="1761710" y="1312065"/>
                  <a:pt x="1805049" y="1306286"/>
                </a:cubicBezTo>
                <a:cubicBezTo>
                  <a:pt x="1821227" y="1304129"/>
                  <a:pt x="1838379" y="1302508"/>
                  <a:pt x="1852550" y="1294410"/>
                </a:cubicBezTo>
                <a:cubicBezTo>
                  <a:pt x="1872278" y="1283136"/>
                  <a:pt x="1928726" y="1208096"/>
                  <a:pt x="1935677" y="1199408"/>
                </a:cubicBezTo>
                <a:cubicBezTo>
                  <a:pt x="1973606" y="1085626"/>
                  <a:pt x="1916051" y="1247870"/>
                  <a:pt x="1971303" y="1128156"/>
                </a:cubicBezTo>
                <a:cubicBezTo>
                  <a:pt x="1989169" y="1089446"/>
                  <a:pt x="1999739" y="1047535"/>
                  <a:pt x="2018805" y="1009402"/>
                </a:cubicBezTo>
                <a:lnTo>
                  <a:pt x="2042555" y="961901"/>
                </a:lnTo>
                <a:cubicBezTo>
                  <a:pt x="2040679" y="935640"/>
                  <a:pt x="2045795" y="814001"/>
                  <a:pt x="2018805" y="760021"/>
                </a:cubicBezTo>
                <a:cubicBezTo>
                  <a:pt x="2012422" y="747255"/>
                  <a:pt x="2002971" y="736270"/>
                  <a:pt x="1995054" y="724395"/>
                </a:cubicBezTo>
                <a:cubicBezTo>
                  <a:pt x="1991096" y="708561"/>
                  <a:pt x="1989608" y="691895"/>
                  <a:pt x="1983179" y="676893"/>
                </a:cubicBezTo>
                <a:cubicBezTo>
                  <a:pt x="1977557" y="663775"/>
                  <a:pt x="1966509" y="653659"/>
                  <a:pt x="1959428" y="641267"/>
                </a:cubicBezTo>
                <a:cubicBezTo>
                  <a:pt x="1899153" y="535787"/>
                  <a:pt x="1969797" y="644948"/>
                  <a:pt x="1911927" y="558140"/>
                </a:cubicBezTo>
                <a:cubicBezTo>
                  <a:pt x="1908121" y="542914"/>
                  <a:pt x="1896696" y="492054"/>
                  <a:pt x="1888176" y="475013"/>
                </a:cubicBezTo>
                <a:cubicBezTo>
                  <a:pt x="1881793" y="462248"/>
                  <a:pt x="1871507" y="451779"/>
                  <a:pt x="1864426" y="439387"/>
                </a:cubicBezTo>
                <a:cubicBezTo>
                  <a:pt x="1855643" y="424017"/>
                  <a:pt x="1852008" y="405486"/>
                  <a:pt x="1840675" y="391886"/>
                </a:cubicBezTo>
                <a:cubicBezTo>
                  <a:pt x="1822966" y="370635"/>
                  <a:pt x="1793740" y="364366"/>
                  <a:pt x="1769423" y="356260"/>
                </a:cubicBezTo>
                <a:cubicBezTo>
                  <a:pt x="1634862" y="255338"/>
                  <a:pt x="1804828" y="378388"/>
                  <a:pt x="1674420" y="296883"/>
                </a:cubicBezTo>
                <a:cubicBezTo>
                  <a:pt x="1652906" y="283437"/>
                  <a:pt x="1616413" y="250066"/>
                  <a:pt x="1591293" y="237506"/>
                </a:cubicBezTo>
                <a:cubicBezTo>
                  <a:pt x="1580097" y="231908"/>
                  <a:pt x="1567542" y="229589"/>
                  <a:pt x="1555667" y="225631"/>
                </a:cubicBezTo>
                <a:cubicBezTo>
                  <a:pt x="1539833" y="213756"/>
                  <a:pt x="1524950" y="200495"/>
                  <a:pt x="1508166" y="190005"/>
                </a:cubicBezTo>
                <a:cubicBezTo>
                  <a:pt x="1466458" y="163937"/>
                  <a:pt x="1465446" y="169532"/>
                  <a:pt x="1425039" y="154379"/>
                </a:cubicBezTo>
                <a:cubicBezTo>
                  <a:pt x="1405079" y="146894"/>
                  <a:pt x="1385885" y="137369"/>
                  <a:pt x="1365662" y="130628"/>
                </a:cubicBezTo>
                <a:cubicBezTo>
                  <a:pt x="1350179" y="125467"/>
                  <a:pt x="1333854" y="123237"/>
                  <a:pt x="1318161" y="118753"/>
                </a:cubicBezTo>
                <a:cubicBezTo>
                  <a:pt x="1306125" y="115314"/>
                  <a:pt x="1294571" y="110317"/>
                  <a:pt x="1282535" y="106878"/>
                </a:cubicBezTo>
                <a:cubicBezTo>
                  <a:pt x="1266842" y="102394"/>
                  <a:pt x="1250726" y="99486"/>
                  <a:pt x="1235033" y="95002"/>
                </a:cubicBezTo>
                <a:cubicBezTo>
                  <a:pt x="1222997" y="91563"/>
                  <a:pt x="1211443" y="86566"/>
                  <a:pt x="1199407" y="83127"/>
                </a:cubicBezTo>
                <a:cubicBezTo>
                  <a:pt x="1183714" y="78643"/>
                  <a:pt x="1167599" y="75736"/>
                  <a:pt x="1151906" y="71252"/>
                </a:cubicBezTo>
                <a:cubicBezTo>
                  <a:pt x="1139870" y="67813"/>
                  <a:pt x="1128424" y="62412"/>
                  <a:pt x="1116280" y="59376"/>
                </a:cubicBezTo>
                <a:cubicBezTo>
                  <a:pt x="1096698" y="54481"/>
                  <a:pt x="1076695" y="51459"/>
                  <a:pt x="1056903" y="47501"/>
                </a:cubicBezTo>
                <a:cubicBezTo>
                  <a:pt x="934191" y="51459"/>
                  <a:pt x="811332" y="52166"/>
                  <a:pt x="688768" y="59376"/>
                </a:cubicBezTo>
                <a:cubicBezTo>
                  <a:pt x="676272" y="60111"/>
                  <a:pt x="665178" y="67813"/>
                  <a:pt x="653142" y="71252"/>
                </a:cubicBezTo>
                <a:cubicBezTo>
                  <a:pt x="637449" y="75736"/>
                  <a:pt x="621600" y="79707"/>
                  <a:pt x="605641" y="83127"/>
                </a:cubicBezTo>
                <a:cubicBezTo>
                  <a:pt x="566169" y="91585"/>
                  <a:pt x="524369" y="91886"/>
                  <a:pt x="486888" y="106878"/>
                </a:cubicBezTo>
                <a:cubicBezTo>
                  <a:pt x="451147" y="121174"/>
                  <a:pt x="413299" y="134405"/>
                  <a:pt x="380010" y="154379"/>
                </a:cubicBezTo>
                <a:cubicBezTo>
                  <a:pt x="355533" y="169065"/>
                  <a:pt x="332509" y="186046"/>
                  <a:pt x="308758" y="201880"/>
                </a:cubicBezTo>
                <a:lnTo>
                  <a:pt x="273132" y="225631"/>
                </a:lnTo>
                <a:cubicBezTo>
                  <a:pt x="252230" y="288338"/>
                  <a:pt x="268201" y="250839"/>
                  <a:pt x="213755" y="332509"/>
                </a:cubicBezTo>
                <a:cubicBezTo>
                  <a:pt x="205838" y="344384"/>
                  <a:pt x="194518" y="354595"/>
                  <a:pt x="190005" y="368135"/>
                </a:cubicBezTo>
                <a:lnTo>
                  <a:pt x="166254" y="4393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3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2483A-2DA5-B435-B3D3-7C88B357F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44" b="7113"/>
          <a:stretch/>
        </p:blipFill>
        <p:spPr>
          <a:xfrm>
            <a:off x="1012555" y="273133"/>
            <a:ext cx="10166890" cy="5332020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8A3D2CC-8B4F-2574-4866-D1AA7D585DAE}"/>
              </a:ext>
            </a:extLst>
          </p:cNvPr>
          <p:cNvSpPr/>
          <p:nvPr/>
        </p:nvSpPr>
        <p:spPr>
          <a:xfrm>
            <a:off x="2647852" y="2263524"/>
            <a:ext cx="1226826" cy="776560"/>
          </a:xfrm>
          <a:custGeom>
            <a:avLst/>
            <a:gdLst>
              <a:gd name="connsiteX0" fmla="*/ 700990 w 1226826"/>
              <a:gd name="connsiteY0" fmla="*/ 4663 h 776560"/>
              <a:gd name="connsiteX1" fmla="*/ 617862 w 1226826"/>
              <a:gd name="connsiteY1" fmla="*/ 16539 h 776560"/>
              <a:gd name="connsiteX2" fmla="*/ 380356 w 1226826"/>
              <a:gd name="connsiteY2" fmla="*/ 28414 h 776560"/>
              <a:gd name="connsiteX3" fmla="*/ 344730 w 1226826"/>
              <a:gd name="connsiteY3" fmla="*/ 52165 h 776560"/>
              <a:gd name="connsiteX4" fmla="*/ 261602 w 1226826"/>
              <a:gd name="connsiteY4" fmla="*/ 99666 h 776560"/>
              <a:gd name="connsiteX5" fmla="*/ 202226 w 1226826"/>
              <a:gd name="connsiteY5" fmla="*/ 170918 h 776560"/>
              <a:gd name="connsiteX6" fmla="*/ 166600 w 1226826"/>
              <a:gd name="connsiteY6" fmla="*/ 194669 h 776560"/>
              <a:gd name="connsiteX7" fmla="*/ 154725 w 1226826"/>
              <a:gd name="connsiteY7" fmla="*/ 230295 h 776560"/>
              <a:gd name="connsiteX8" fmla="*/ 107223 w 1226826"/>
              <a:gd name="connsiteY8" fmla="*/ 313422 h 776560"/>
              <a:gd name="connsiteX9" fmla="*/ 71597 w 1226826"/>
              <a:gd name="connsiteY9" fmla="*/ 444050 h 776560"/>
              <a:gd name="connsiteX10" fmla="*/ 83473 w 1226826"/>
              <a:gd name="connsiteY10" fmla="*/ 527178 h 776560"/>
              <a:gd name="connsiteX11" fmla="*/ 107223 w 1226826"/>
              <a:gd name="connsiteY11" fmla="*/ 574679 h 776560"/>
              <a:gd name="connsiteX12" fmla="*/ 130974 w 1226826"/>
              <a:gd name="connsiteY12" fmla="*/ 610305 h 776560"/>
              <a:gd name="connsiteX13" fmla="*/ 166600 w 1226826"/>
              <a:gd name="connsiteY13" fmla="*/ 634056 h 776560"/>
              <a:gd name="connsiteX14" fmla="*/ 285353 w 1226826"/>
              <a:gd name="connsiteY14" fmla="*/ 669682 h 776560"/>
              <a:gd name="connsiteX15" fmla="*/ 320979 w 1226826"/>
              <a:gd name="connsiteY15" fmla="*/ 681557 h 776560"/>
              <a:gd name="connsiteX16" fmla="*/ 855369 w 1226826"/>
              <a:gd name="connsiteY16" fmla="*/ 669682 h 776560"/>
              <a:gd name="connsiteX17" fmla="*/ 890995 w 1226826"/>
              <a:gd name="connsiteY17" fmla="*/ 657806 h 776560"/>
              <a:gd name="connsiteX18" fmla="*/ 1009748 w 1226826"/>
              <a:gd name="connsiteY18" fmla="*/ 634056 h 776560"/>
              <a:gd name="connsiteX19" fmla="*/ 1045374 w 1226826"/>
              <a:gd name="connsiteY19" fmla="*/ 610305 h 776560"/>
              <a:gd name="connsiteX20" fmla="*/ 1128501 w 1226826"/>
              <a:gd name="connsiteY20" fmla="*/ 562804 h 776560"/>
              <a:gd name="connsiteX21" fmla="*/ 1152252 w 1226826"/>
              <a:gd name="connsiteY21" fmla="*/ 515302 h 776560"/>
              <a:gd name="connsiteX22" fmla="*/ 1092875 w 1226826"/>
              <a:gd name="connsiteY22" fmla="*/ 372798 h 776560"/>
              <a:gd name="connsiteX23" fmla="*/ 1057249 w 1226826"/>
              <a:gd name="connsiteY23" fmla="*/ 337172 h 776560"/>
              <a:gd name="connsiteX24" fmla="*/ 1033499 w 1226826"/>
              <a:gd name="connsiteY24" fmla="*/ 301547 h 776560"/>
              <a:gd name="connsiteX25" fmla="*/ 997873 w 1226826"/>
              <a:gd name="connsiteY25" fmla="*/ 277796 h 776560"/>
              <a:gd name="connsiteX26" fmla="*/ 962247 w 1226826"/>
              <a:gd name="connsiteY26" fmla="*/ 242170 h 776560"/>
              <a:gd name="connsiteX27" fmla="*/ 843493 w 1226826"/>
              <a:gd name="connsiteY27" fmla="*/ 170918 h 776560"/>
              <a:gd name="connsiteX28" fmla="*/ 807867 w 1226826"/>
              <a:gd name="connsiteY28" fmla="*/ 147167 h 776560"/>
              <a:gd name="connsiteX29" fmla="*/ 724740 w 1226826"/>
              <a:gd name="connsiteY29" fmla="*/ 123417 h 776560"/>
              <a:gd name="connsiteX30" fmla="*/ 689114 w 1226826"/>
              <a:gd name="connsiteY30" fmla="*/ 111541 h 776560"/>
              <a:gd name="connsiteX31" fmla="*/ 617862 w 1226826"/>
              <a:gd name="connsiteY31" fmla="*/ 99666 h 776560"/>
              <a:gd name="connsiteX32" fmla="*/ 451608 w 1226826"/>
              <a:gd name="connsiteY32" fmla="*/ 75915 h 776560"/>
              <a:gd name="connsiteX33" fmla="*/ 202226 w 1226826"/>
              <a:gd name="connsiteY33" fmla="*/ 99666 h 776560"/>
              <a:gd name="connsiteX34" fmla="*/ 166600 w 1226826"/>
              <a:gd name="connsiteY34" fmla="*/ 111541 h 776560"/>
              <a:gd name="connsiteX35" fmla="*/ 119099 w 1226826"/>
              <a:gd name="connsiteY35" fmla="*/ 135292 h 776560"/>
              <a:gd name="connsiteX36" fmla="*/ 83473 w 1226826"/>
              <a:gd name="connsiteY36" fmla="*/ 170918 h 776560"/>
              <a:gd name="connsiteX37" fmla="*/ 35971 w 1226826"/>
              <a:gd name="connsiteY37" fmla="*/ 206544 h 776560"/>
              <a:gd name="connsiteX38" fmla="*/ 24096 w 1226826"/>
              <a:gd name="connsiteY38" fmla="*/ 444050 h 776560"/>
              <a:gd name="connsiteX39" fmla="*/ 35971 w 1226826"/>
              <a:gd name="connsiteY39" fmla="*/ 491552 h 776560"/>
              <a:gd name="connsiteX40" fmla="*/ 71597 w 1226826"/>
              <a:gd name="connsiteY40" fmla="*/ 562804 h 776560"/>
              <a:gd name="connsiteX41" fmla="*/ 142849 w 1226826"/>
              <a:gd name="connsiteY41" fmla="*/ 634056 h 776560"/>
              <a:gd name="connsiteX42" fmla="*/ 214101 w 1226826"/>
              <a:gd name="connsiteY42" fmla="*/ 693432 h 776560"/>
              <a:gd name="connsiteX43" fmla="*/ 273478 w 1226826"/>
              <a:gd name="connsiteY43" fmla="*/ 717183 h 776560"/>
              <a:gd name="connsiteX44" fmla="*/ 332854 w 1226826"/>
              <a:gd name="connsiteY44" fmla="*/ 729058 h 776560"/>
              <a:gd name="connsiteX45" fmla="*/ 368480 w 1226826"/>
              <a:gd name="connsiteY45" fmla="*/ 740934 h 776560"/>
              <a:gd name="connsiteX46" fmla="*/ 855369 w 1226826"/>
              <a:gd name="connsiteY46" fmla="*/ 729058 h 776560"/>
              <a:gd name="connsiteX47" fmla="*/ 962247 w 1226826"/>
              <a:gd name="connsiteY47" fmla="*/ 693432 h 776560"/>
              <a:gd name="connsiteX48" fmla="*/ 997873 w 1226826"/>
              <a:gd name="connsiteY48" fmla="*/ 681557 h 776560"/>
              <a:gd name="connsiteX49" fmla="*/ 1033499 w 1226826"/>
              <a:gd name="connsiteY49" fmla="*/ 669682 h 776560"/>
              <a:gd name="connsiteX50" fmla="*/ 1128501 w 1226826"/>
              <a:gd name="connsiteY50" fmla="*/ 598430 h 776560"/>
              <a:gd name="connsiteX51" fmla="*/ 1211628 w 1226826"/>
              <a:gd name="connsiteY51" fmla="*/ 527178 h 776560"/>
              <a:gd name="connsiteX52" fmla="*/ 1211628 w 1226826"/>
              <a:gd name="connsiteY52" fmla="*/ 313422 h 776560"/>
              <a:gd name="connsiteX53" fmla="*/ 1164127 w 1226826"/>
              <a:gd name="connsiteY53" fmla="*/ 242170 h 776560"/>
              <a:gd name="connsiteX54" fmla="*/ 1104751 w 1226826"/>
              <a:gd name="connsiteY54" fmla="*/ 182793 h 776560"/>
              <a:gd name="connsiteX55" fmla="*/ 1069125 w 1226826"/>
              <a:gd name="connsiteY55" fmla="*/ 159043 h 776560"/>
              <a:gd name="connsiteX56" fmla="*/ 962247 w 1226826"/>
              <a:gd name="connsiteY56" fmla="*/ 111541 h 776560"/>
              <a:gd name="connsiteX57" fmla="*/ 819743 w 1226826"/>
              <a:gd name="connsiteY57" fmla="*/ 40289 h 776560"/>
              <a:gd name="connsiteX58" fmla="*/ 772241 w 1226826"/>
              <a:gd name="connsiteY58" fmla="*/ 16539 h 776560"/>
              <a:gd name="connsiteX59" fmla="*/ 724740 w 1226826"/>
              <a:gd name="connsiteY59" fmla="*/ 4663 h 776560"/>
              <a:gd name="connsiteX60" fmla="*/ 320979 w 1226826"/>
              <a:gd name="connsiteY60" fmla="*/ 28414 h 776560"/>
              <a:gd name="connsiteX61" fmla="*/ 261602 w 1226826"/>
              <a:gd name="connsiteY61" fmla="*/ 52165 h 776560"/>
              <a:gd name="connsiteX62" fmla="*/ 214101 w 1226826"/>
              <a:gd name="connsiteY62" fmla="*/ 87791 h 776560"/>
              <a:gd name="connsiteX63" fmla="*/ 154725 w 1226826"/>
              <a:gd name="connsiteY63" fmla="*/ 159043 h 776560"/>
              <a:gd name="connsiteX64" fmla="*/ 142849 w 1226826"/>
              <a:gd name="connsiteY64" fmla="*/ 206544 h 776560"/>
              <a:gd name="connsiteX65" fmla="*/ 130974 w 1226826"/>
              <a:gd name="connsiteY65" fmla="*/ 242170 h 776560"/>
              <a:gd name="connsiteX66" fmla="*/ 142849 w 1226826"/>
              <a:gd name="connsiteY66" fmla="*/ 539053 h 776560"/>
              <a:gd name="connsiteX67" fmla="*/ 154725 w 1226826"/>
              <a:gd name="connsiteY67" fmla="*/ 598430 h 776560"/>
              <a:gd name="connsiteX68" fmla="*/ 190351 w 1226826"/>
              <a:gd name="connsiteY68" fmla="*/ 645931 h 776560"/>
              <a:gd name="connsiteX69" fmla="*/ 214101 w 1226826"/>
              <a:gd name="connsiteY69" fmla="*/ 693432 h 776560"/>
              <a:gd name="connsiteX70" fmla="*/ 261602 w 1226826"/>
              <a:gd name="connsiteY70" fmla="*/ 717183 h 776560"/>
              <a:gd name="connsiteX71" fmla="*/ 297228 w 1226826"/>
              <a:gd name="connsiteY71" fmla="*/ 740934 h 776560"/>
              <a:gd name="connsiteX72" fmla="*/ 427857 w 1226826"/>
              <a:gd name="connsiteY72" fmla="*/ 776560 h 776560"/>
              <a:gd name="connsiteX73" fmla="*/ 712865 w 1226826"/>
              <a:gd name="connsiteY73" fmla="*/ 764684 h 776560"/>
              <a:gd name="connsiteX74" fmla="*/ 784117 w 1226826"/>
              <a:gd name="connsiteY74" fmla="*/ 740934 h 776560"/>
              <a:gd name="connsiteX75" fmla="*/ 890995 w 1226826"/>
              <a:gd name="connsiteY75" fmla="*/ 717183 h 776560"/>
              <a:gd name="connsiteX76" fmla="*/ 1021623 w 1226826"/>
              <a:gd name="connsiteY76" fmla="*/ 657806 h 776560"/>
              <a:gd name="connsiteX77" fmla="*/ 1092875 w 1226826"/>
              <a:gd name="connsiteY77" fmla="*/ 634056 h 776560"/>
              <a:gd name="connsiteX78" fmla="*/ 1164127 w 1226826"/>
              <a:gd name="connsiteY78" fmla="*/ 574679 h 776560"/>
              <a:gd name="connsiteX79" fmla="*/ 1187878 w 1226826"/>
              <a:gd name="connsiteY79" fmla="*/ 539053 h 776560"/>
              <a:gd name="connsiteX80" fmla="*/ 1176002 w 1226826"/>
              <a:gd name="connsiteY80" fmla="*/ 372798 h 776560"/>
              <a:gd name="connsiteX81" fmla="*/ 1164127 w 1226826"/>
              <a:gd name="connsiteY81" fmla="*/ 337172 h 776560"/>
              <a:gd name="connsiteX82" fmla="*/ 1116626 w 1226826"/>
              <a:gd name="connsiteY82" fmla="*/ 242170 h 776560"/>
              <a:gd name="connsiteX83" fmla="*/ 1081000 w 1226826"/>
              <a:gd name="connsiteY83" fmla="*/ 218419 h 776560"/>
              <a:gd name="connsiteX84" fmla="*/ 1033499 w 1226826"/>
              <a:gd name="connsiteY84" fmla="*/ 182793 h 776560"/>
              <a:gd name="connsiteX85" fmla="*/ 997873 w 1226826"/>
              <a:gd name="connsiteY85" fmla="*/ 170918 h 776560"/>
              <a:gd name="connsiteX86" fmla="*/ 962247 w 1226826"/>
              <a:gd name="connsiteY86" fmla="*/ 147167 h 776560"/>
              <a:gd name="connsiteX87" fmla="*/ 890995 w 1226826"/>
              <a:gd name="connsiteY87" fmla="*/ 123417 h 776560"/>
              <a:gd name="connsiteX88" fmla="*/ 855369 w 1226826"/>
              <a:gd name="connsiteY88" fmla="*/ 99666 h 776560"/>
              <a:gd name="connsiteX89" fmla="*/ 807867 w 1226826"/>
              <a:gd name="connsiteY89" fmla="*/ 75915 h 77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26826" h="776560">
                <a:moveTo>
                  <a:pt x="700990" y="4663"/>
                </a:moveTo>
                <a:cubicBezTo>
                  <a:pt x="673281" y="8622"/>
                  <a:pt x="645776" y="14471"/>
                  <a:pt x="617862" y="16539"/>
                </a:cubicBezTo>
                <a:cubicBezTo>
                  <a:pt x="538811" y="22395"/>
                  <a:pt x="458958" y="18162"/>
                  <a:pt x="380356" y="28414"/>
                </a:cubicBezTo>
                <a:cubicBezTo>
                  <a:pt x="366203" y="30260"/>
                  <a:pt x="357122" y="45084"/>
                  <a:pt x="344730" y="52165"/>
                </a:cubicBezTo>
                <a:cubicBezTo>
                  <a:pt x="307768" y="73286"/>
                  <a:pt x="293168" y="73361"/>
                  <a:pt x="261602" y="99666"/>
                </a:cubicBezTo>
                <a:cubicBezTo>
                  <a:pt x="144877" y="196939"/>
                  <a:pt x="295639" y="77505"/>
                  <a:pt x="202226" y="170918"/>
                </a:cubicBezTo>
                <a:cubicBezTo>
                  <a:pt x="192134" y="181010"/>
                  <a:pt x="178475" y="186752"/>
                  <a:pt x="166600" y="194669"/>
                </a:cubicBezTo>
                <a:cubicBezTo>
                  <a:pt x="162642" y="206544"/>
                  <a:pt x="160323" y="219099"/>
                  <a:pt x="154725" y="230295"/>
                </a:cubicBezTo>
                <a:cubicBezTo>
                  <a:pt x="111880" y="315986"/>
                  <a:pt x="148860" y="209328"/>
                  <a:pt x="107223" y="313422"/>
                </a:cubicBezTo>
                <a:cubicBezTo>
                  <a:pt x="83119" y="373683"/>
                  <a:pt x="83523" y="384424"/>
                  <a:pt x="71597" y="444050"/>
                </a:cubicBezTo>
                <a:cubicBezTo>
                  <a:pt x="75556" y="471759"/>
                  <a:pt x="76108" y="500174"/>
                  <a:pt x="83473" y="527178"/>
                </a:cubicBezTo>
                <a:cubicBezTo>
                  <a:pt x="88131" y="544257"/>
                  <a:pt x="98440" y="559309"/>
                  <a:pt x="107223" y="574679"/>
                </a:cubicBezTo>
                <a:cubicBezTo>
                  <a:pt x="114304" y="587071"/>
                  <a:pt x="120882" y="600213"/>
                  <a:pt x="130974" y="610305"/>
                </a:cubicBezTo>
                <a:cubicBezTo>
                  <a:pt x="141066" y="620397"/>
                  <a:pt x="153558" y="628259"/>
                  <a:pt x="166600" y="634056"/>
                </a:cubicBezTo>
                <a:cubicBezTo>
                  <a:pt x="217385" y="656627"/>
                  <a:pt x="237001" y="655867"/>
                  <a:pt x="285353" y="669682"/>
                </a:cubicBezTo>
                <a:cubicBezTo>
                  <a:pt x="297389" y="673121"/>
                  <a:pt x="309104" y="677599"/>
                  <a:pt x="320979" y="681557"/>
                </a:cubicBezTo>
                <a:lnTo>
                  <a:pt x="855369" y="669682"/>
                </a:lnTo>
                <a:cubicBezTo>
                  <a:pt x="867876" y="669161"/>
                  <a:pt x="878798" y="660621"/>
                  <a:pt x="890995" y="657806"/>
                </a:cubicBezTo>
                <a:cubicBezTo>
                  <a:pt x="930329" y="648729"/>
                  <a:pt x="1009748" y="634056"/>
                  <a:pt x="1009748" y="634056"/>
                </a:cubicBezTo>
                <a:cubicBezTo>
                  <a:pt x="1021623" y="626139"/>
                  <a:pt x="1032982" y="617386"/>
                  <a:pt x="1045374" y="610305"/>
                </a:cubicBezTo>
                <a:cubicBezTo>
                  <a:pt x="1150854" y="550030"/>
                  <a:pt x="1041693" y="620674"/>
                  <a:pt x="1128501" y="562804"/>
                </a:cubicBezTo>
                <a:cubicBezTo>
                  <a:pt x="1136418" y="546970"/>
                  <a:pt x="1150490" y="532917"/>
                  <a:pt x="1152252" y="515302"/>
                </a:cubicBezTo>
                <a:cubicBezTo>
                  <a:pt x="1157450" y="463326"/>
                  <a:pt x="1127930" y="407853"/>
                  <a:pt x="1092875" y="372798"/>
                </a:cubicBezTo>
                <a:cubicBezTo>
                  <a:pt x="1081000" y="360923"/>
                  <a:pt x="1068000" y="350074"/>
                  <a:pt x="1057249" y="337172"/>
                </a:cubicBezTo>
                <a:cubicBezTo>
                  <a:pt x="1048112" y="326208"/>
                  <a:pt x="1043591" y="311639"/>
                  <a:pt x="1033499" y="301547"/>
                </a:cubicBezTo>
                <a:cubicBezTo>
                  <a:pt x="1023407" y="291455"/>
                  <a:pt x="1008837" y="286933"/>
                  <a:pt x="997873" y="277796"/>
                </a:cubicBezTo>
                <a:cubicBezTo>
                  <a:pt x="984971" y="267045"/>
                  <a:pt x="975504" y="252481"/>
                  <a:pt x="962247" y="242170"/>
                </a:cubicBezTo>
                <a:cubicBezTo>
                  <a:pt x="881799" y="179599"/>
                  <a:pt x="913094" y="210690"/>
                  <a:pt x="843493" y="170918"/>
                </a:cubicBezTo>
                <a:cubicBezTo>
                  <a:pt x="831101" y="163837"/>
                  <a:pt x="820633" y="153550"/>
                  <a:pt x="807867" y="147167"/>
                </a:cubicBezTo>
                <a:cubicBezTo>
                  <a:pt x="788886" y="137676"/>
                  <a:pt x="742495" y="128490"/>
                  <a:pt x="724740" y="123417"/>
                </a:cubicBezTo>
                <a:cubicBezTo>
                  <a:pt x="712704" y="119978"/>
                  <a:pt x="701334" y="114257"/>
                  <a:pt x="689114" y="111541"/>
                </a:cubicBezTo>
                <a:cubicBezTo>
                  <a:pt x="665609" y="106318"/>
                  <a:pt x="641674" y="103238"/>
                  <a:pt x="617862" y="99666"/>
                </a:cubicBezTo>
                <a:lnTo>
                  <a:pt x="451608" y="75915"/>
                </a:lnTo>
                <a:cubicBezTo>
                  <a:pt x="306833" y="84432"/>
                  <a:pt x="297353" y="72487"/>
                  <a:pt x="202226" y="99666"/>
                </a:cubicBezTo>
                <a:cubicBezTo>
                  <a:pt x="190190" y="103105"/>
                  <a:pt x="178106" y="106610"/>
                  <a:pt x="166600" y="111541"/>
                </a:cubicBezTo>
                <a:cubicBezTo>
                  <a:pt x="150329" y="118514"/>
                  <a:pt x="133504" y="125002"/>
                  <a:pt x="119099" y="135292"/>
                </a:cubicBezTo>
                <a:cubicBezTo>
                  <a:pt x="105433" y="145054"/>
                  <a:pt x="96224" y="159988"/>
                  <a:pt x="83473" y="170918"/>
                </a:cubicBezTo>
                <a:cubicBezTo>
                  <a:pt x="68445" y="183799"/>
                  <a:pt x="51805" y="194669"/>
                  <a:pt x="35971" y="206544"/>
                </a:cubicBezTo>
                <a:cubicBezTo>
                  <a:pt x="-23712" y="296072"/>
                  <a:pt x="4497" y="238252"/>
                  <a:pt x="24096" y="444050"/>
                </a:cubicBezTo>
                <a:cubicBezTo>
                  <a:pt x="25643" y="460298"/>
                  <a:pt x="31487" y="475859"/>
                  <a:pt x="35971" y="491552"/>
                </a:cubicBezTo>
                <a:cubicBezTo>
                  <a:pt x="44658" y="521956"/>
                  <a:pt x="49686" y="538154"/>
                  <a:pt x="71597" y="562804"/>
                </a:cubicBezTo>
                <a:cubicBezTo>
                  <a:pt x="93912" y="587908"/>
                  <a:pt x="119098" y="610305"/>
                  <a:pt x="142849" y="634056"/>
                </a:cubicBezTo>
                <a:cubicBezTo>
                  <a:pt x="169114" y="660321"/>
                  <a:pt x="181033" y="676898"/>
                  <a:pt x="214101" y="693432"/>
                </a:cubicBezTo>
                <a:cubicBezTo>
                  <a:pt x="233168" y="702965"/>
                  <a:pt x="253060" y="711058"/>
                  <a:pt x="273478" y="717183"/>
                </a:cubicBezTo>
                <a:cubicBezTo>
                  <a:pt x="292811" y="722983"/>
                  <a:pt x="313273" y="724163"/>
                  <a:pt x="332854" y="729058"/>
                </a:cubicBezTo>
                <a:cubicBezTo>
                  <a:pt x="344998" y="732094"/>
                  <a:pt x="356605" y="736975"/>
                  <a:pt x="368480" y="740934"/>
                </a:cubicBezTo>
                <a:cubicBezTo>
                  <a:pt x="530776" y="736975"/>
                  <a:pt x="693354" y="739399"/>
                  <a:pt x="855369" y="729058"/>
                </a:cubicBezTo>
                <a:cubicBezTo>
                  <a:pt x="855380" y="729057"/>
                  <a:pt x="944429" y="699371"/>
                  <a:pt x="962247" y="693432"/>
                </a:cubicBezTo>
                <a:lnTo>
                  <a:pt x="997873" y="681557"/>
                </a:lnTo>
                <a:lnTo>
                  <a:pt x="1033499" y="669682"/>
                </a:lnTo>
                <a:cubicBezTo>
                  <a:pt x="1074329" y="642462"/>
                  <a:pt x="1086191" y="636040"/>
                  <a:pt x="1128501" y="598430"/>
                </a:cubicBezTo>
                <a:cubicBezTo>
                  <a:pt x="1214889" y="521640"/>
                  <a:pt x="1139017" y="575584"/>
                  <a:pt x="1211628" y="527178"/>
                </a:cubicBezTo>
                <a:cubicBezTo>
                  <a:pt x="1225208" y="445704"/>
                  <a:pt x="1237644" y="407081"/>
                  <a:pt x="1211628" y="313422"/>
                </a:cubicBezTo>
                <a:cubicBezTo>
                  <a:pt x="1203988" y="285919"/>
                  <a:pt x="1184311" y="262354"/>
                  <a:pt x="1164127" y="242170"/>
                </a:cubicBezTo>
                <a:cubicBezTo>
                  <a:pt x="1144335" y="222378"/>
                  <a:pt x="1125816" y="201225"/>
                  <a:pt x="1104751" y="182793"/>
                </a:cubicBezTo>
                <a:cubicBezTo>
                  <a:pt x="1094010" y="173395"/>
                  <a:pt x="1081517" y="166124"/>
                  <a:pt x="1069125" y="159043"/>
                </a:cubicBezTo>
                <a:cubicBezTo>
                  <a:pt x="1010569" y="125583"/>
                  <a:pt x="1028412" y="142079"/>
                  <a:pt x="962247" y="111541"/>
                </a:cubicBezTo>
                <a:cubicBezTo>
                  <a:pt x="962182" y="111511"/>
                  <a:pt x="843526" y="52180"/>
                  <a:pt x="819743" y="40289"/>
                </a:cubicBezTo>
                <a:cubicBezTo>
                  <a:pt x="803909" y="32372"/>
                  <a:pt x="789415" y="20833"/>
                  <a:pt x="772241" y="16539"/>
                </a:cubicBezTo>
                <a:lnTo>
                  <a:pt x="724740" y="4663"/>
                </a:lnTo>
                <a:cubicBezTo>
                  <a:pt x="525491" y="11091"/>
                  <a:pt x="454586" y="-21688"/>
                  <a:pt x="320979" y="28414"/>
                </a:cubicBezTo>
                <a:cubicBezTo>
                  <a:pt x="301019" y="35899"/>
                  <a:pt x="280236" y="41812"/>
                  <a:pt x="261602" y="52165"/>
                </a:cubicBezTo>
                <a:cubicBezTo>
                  <a:pt x="244301" y="61777"/>
                  <a:pt x="229128" y="74910"/>
                  <a:pt x="214101" y="87791"/>
                </a:cubicBezTo>
                <a:cubicBezTo>
                  <a:pt x="178542" y="118271"/>
                  <a:pt x="179157" y="122393"/>
                  <a:pt x="154725" y="159043"/>
                </a:cubicBezTo>
                <a:cubicBezTo>
                  <a:pt x="150766" y="174877"/>
                  <a:pt x="147333" y="190851"/>
                  <a:pt x="142849" y="206544"/>
                </a:cubicBezTo>
                <a:cubicBezTo>
                  <a:pt x="139410" y="218580"/>
                  <a:pt x="130974" y="229652"/>
                  <a:pt x="130974" y="242170"/>
                </a:cubicBezTo>
                <a:cubicBezTo>
                  <a:pt x="130974" y="341210"/>
                  <a:pt x="136261" y="440232"/>
                  <a:pt x="142849" y="539053"/>
                </a:cubicBezTo>
                <a:cubicBezTo>
                  <a:pt x="144192" y="559193"/>
                  <a:pt x="146527" y="579985"/>
                  <a:pt x="154725" y="598430"/>
                </a:cubicBezTo>
                <a:cubicBezTo>
                  <a:pt x="162763" y="616516"/>
                  <a:pt x="179861" y="629147"/>
                  <a:pt x="190351" y="645931"/>
                </a:cubicBezTo>
                <a:cubicBezTo>
                  <a:pt x="199733" y="660943"/>
                  <a:pt x="201584" y="680914"/>
                  <a:pt x="214101" y="693432"/>
                </a:cubicBezTo>
                <a:cubicBezTo>
                  <a:pt x="226619" y="705950"/>
                  <a:pt x="246232" y="708400"/>
                  <a:pt x="261602" y="717183"/>
                </a:cubicBezTo>
                <a:cubicBezTo>
                  <a:pt x="273994" y="724264"/>
                  <a:pt x="284462" y="734551"/>
                  <a:pt x="297228" y="740934"/>
                </a:cubicBezTo>
                <a:cubicBezTo>
                  <a:pt x="354438" y="769539"/>
                  <a:pt x="363278" y="765796"/>
                  <a:pt x="427857" y="776560"/>
                </a:cubicBezTo>
                <a:cubicBezTo>
                  <a:pt x="522860" y="772601"/>
                  <a:pt x="618252" y="774145"/>
                  <a:pt x="712865" y="764684"/>
                </a:cubicBezTo>
                <a:cubicBezTo>
                  <a:pt x="737776" y="762193"/>
                  <a:pt x="760366" y="748851"/>
                  <a:pt x="784117" y="740934"/>
                </a:cubicBezTo>
                <a:cubicBezTo>
                  <a:pt x="886063" y="706952"/>
                  <a:pt x="723766" y="758990"/>
                  <a:pt x="890995" y="717183"/>
                </a:cubicBezTo>
                <a:cubicBezTo>
                  <a:pt x="1008553" y="687794"/>
                  <a:pt x="918276" y="704782"/>
                  <a:pt x="1021623" y="657806"/>
                </a:cubicBezTo>
                <a:cubicBezTo>
                  <a:pt x="1044414" y="647446"/>
                  <a:pt x="1092875" y="634056"/>
                  <a:pt x="1092875" y="634056"/>
                </a:cubicBezTo>
                <a:cubicBezTo>
                  <a:pt x="1127905" y="610703"/>
                  <a:pt x="1135553" y="608967"/>
                  <a:pt x="1164127" y="574679"/>
                </a:cubicBezTo>
                <a:cubicBezTo>
                  <a:pt x="1173264" y="563715"/>
                  <a:pt x="1179961" y="550928"/>
                  <a:pt x="1187878" y="539053"/>
                </a:cubicBezTo>
                <a:cubicBezTo>
                  <a:pt x="1183919" y="483635"/>
                  <a:pt x="1182494" y="427977"/>
                  <a:pt x="1176002" y="372798"/>
                </a:cubicBezTo>
                <a:cubicBezTo>
                  <a:pt x="1174539" y="360366"/>
                  <a:pt x="1169307" y="348568"/>
                  <a:pt x="1164127" y="337172"/>
                </a:cubicBezTo>
                <a:cubicBezTo>
                  <a:pt x="1149476" y="304940"/>
                  <a:pt x="1146085" y="261809"/>
                  <a:pt x="1116626" y="242170"/>
                </a:cubicBezTo>
                <a:cubicBezTo>
                  <a:pt x="1104751" y="234253"/>
                  <a:pt x="1092614" y="226715"/>
                  <a:pt x="1081000" y="218419"/>
                </a:cubicBezTo>
                <a:cubicBezTo>
                  <a:pt x="1064895" y="206915"/>
                  <a:pt x="1050683" y="192613"/>
                  <a:pt x="1033499" y="182793"/>
                </a:cubicBezTo>
                <a:cubicBezTo>
                  <a:pt x="1022631" y="176583"/>
                  <a:pt x="1009748" y="174876"/>
                  <a:pt x="997873" y="170918"/>
                </a:cubicBezTo>
                <a:cubicBezTo>
                  <a:pt x="985998" y="163001"/>
                  <a:pt x="975289" y="152964"/>
                  <a:pt x="962247" y="147167"/>
                </a:cubicBezTo>
                <a:cubicBezTo>
                  <a:pt x="939369" y="136999"/>
                  <a:pt x="890995" y="123417"/>
                  <a:pt x="890995" y="123417"/>
                </a:cubicBezTo>
                <a:cubicBezTo>
                  <a:pt x="879120" y="115500"/>
                  <a:pt x="868135" y="106049"/>
                  <a:pt x="855369" y="99666"/>
                </a:cubicBezTo>
                <a:cubicBezTo>
                  <a:pt x="800785" y="72374"/>
                  <a:pt x="834698" y="102746"/>
                  <a:pt x="807867" y="759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4B7C777-4F82-9386-C977-B17521048F76}"/>
              </a:ext>
            </a:extLst>
          </p:cNvPr>
          <p:cNvSpPr/>
          <p:nvPr/>
        </p:nvSpPr>
        <p:spPr>
          <a:xfrm>
            <a:off x="8215393" y="2415924"/>
            <a:ext cx="1226826" cy="776560"/>
          </a:xfrm>
          <a:custGeom>
            <a:avLst/>
            <a:gdLst>
              <a:gd name="connsiteX0" fmla="*/ 700990 w 1226826"/>
              <a:gd name="connsiteY0" fmla="*/ 4663 h 776560"/>
              <a:gd name="connsiteX1" fmla="*/ 617862 w 1226826"/>
              <a:gd name="connsiteY1" fmla="*/ 16539 h 776560"/>
              <a:gd name="connsiteX2" fmla="*/ 380356 w 1226826"/>
              <a:gd name="connsiteY2" fmla="*/ 28414 h 776560"/>
              <a:gd name="connsiteX3" fmla="*/ 344730 w 1226826"/>
              <a:gd name="connsiteY3" fmla="*/ 52165 h 776560"/>
              <a:gd name="connsiteX4" fmla="*/ 261602 w 1226826"/>
              <a:gd name="connsiteY4" fmla="*/ 99666 h 776560"/>
              <a:gd name="connsiteX5" fmla="*/ 202226 w 1226826"/>
              <a:gd name="connsiteY5" fmla="*/ 170918 h 776560"/>
              <a:gd name="connsiteX6" fmla="*/ 166600 w 1226826"/>
              <a:gd name="connsiteY6" fmla="*/ 194669 h 776560"/>
              <a:gd name="connsiteX7" fmla="*/ 154725 w 1226826"/>
              <a:gd name="connsiteY7" fmla="*/ 230295 h 776560"/>
              <a:gd name="connsiteX8" fmla="*/ 107223 w 1226826"/>
              <a:gd name="connsiteY8" fmla="*/ 313422 h 776560"/>
              <a:gd name="connsiteX9" fmla="*/ 71597 w 1226826"/>
              <a:gd name="connsiteY9" fmla="*/ 444050 h 776560"/>
              <a:gd name="connsiteX10" fmla="*/ 83473 w 1226826"/>
              <a:gd name="connsiteY10" fmla="*/ 527178 h 776560"/>
              <a:gd name="connsiteX11" fmla="*/ 107223 w 1226826"/>
              <a:gd name="connsiteY11" fmla="*/ 574679 h 776560"/>
              <a:gd name="connsiteX12" fmla="*/ 130974 w 1226826"/>
              <a:gd name="connsiteY12" fmla="*/ 610305 h 776560"/>
              <a:gd name="connsiteX13" fmla="*/ 166600 w 1226826"/>
              <a:gd name="connsiteY13" fmla="*/ 634056 h 776560"/>
              <a:gd name="connsiteX14" fmla="*/ 285353 w 1226826"/>
              <a:gd name="connsiteY14" fmla="*/ 669682 h 776560"/>
              <a:gd name="connsiteX15" fmla="*/ 320979 w 1226826"/>
              <a:gd name="connsiteY15" fmla="*/ 681557 h 776560"/>
              <a:gd name="connsiteX16" fmla="*/ 855369 w 1226826"/>
              <a:gd name="connsiteY16" fmla="*/ 669682 h 776560"/>
              <a:gd name="connsiteX17" fmla="*/ 890995 w 1226826"/>
              <a:gd name="connsiteY17" fmla="*/ 657806 h 776560"/>
              <a:gd name="connsiteX18" fmla="*/ 1009748 w 1226826"/>
              <a:gd name="connsiteY18" fmla="*/ 634056 h 776560"/>
              <a:gd name="connsiteX19" fmla="*/ 1045374 w 1226826"/>
              <a:gd name="connsiteY19" fmla="*/ 610305 h 776560"/>
              <a:gd name="connsiteX20" fmla="*/ 1128501 w 1226826"/>
              <a:gd name="connsiteY20" fmla="*/ 562804 h 776560"/>
              <a:gd name="connsiteX21" fmla="*/ 1152252 w 1226826"/>
              <a:gd name="connsiteY21" fmla="*/ 515302 h 776560"/>
              <a:gd name="connsiteX22" fmla="*/ 1092875 w 1226826"/>
              <a:gd name="connsiteY22" fmla="*/ 372798 h 776560"/>
              <a:gd name="connsiteX23" fmla="*/ 1057249 w 1226826"/>
              <a:gd name="connsiteY23" fmla="*/ 337172 h 776560"/>
              <a:gd name="connsiteX24" fmla="*/ 1033499 w 1226826"/>
              <a:gd name="connsiteY24" fmla="*/ 301547 h 776560"/>
              <a:gd name="connsiteX25" fmla="*/ 997873 w 1226826"/>
              <a:gd name="connsiteY25" fmla="*/ 277796 h 776560"/>
              <a:gd name="connsiteX26" fmla="*/ 962247 w 1226826"/>
              <a:gd name="connsiteY26" fmla="*/ 242170 h 776560"/>
              <a:gd name="connsiteX27" fmla="*/ 843493 w 1226826"/>
              <a:gd name="connsiteY27" fmla="*/ 170918 h 776560"/>
              <a:gd name="connsiteX28" fmla="*/ 807867 w 1226826"/>
              <a:gd name="connsiteY28" fmla="*/ 147167 h 776560"/>
              <a:gd name="connsiteX29" fmla="*/ 724740 w 1226826"/>
              <a:gd name="connsiteY29" fmla="*/ 123417 h 776560"/>
              <a:gd name="connsiteX30" fmla="*/ 689114 w 1226826"/>
              <a:gd name="connsiteY30" fmla="*/ 111541 h 776560"/>
              <a:gd name="connsiteX31" fmla="*/ 617862 w 1226826"/>
              <a:gd name="connsiteY31" fmla="*/ 99666 h 776560"/>
              <a:gd name="connsiteX32" fmla="*/ 451608 w 1226826"/>
              <a:gd name="connsiteY32" fmla="*/ 75915 h 776560"/>
              <a:gd name="connsiteX33" fmla="*/ 202226 w 1226826"/>
              <a:gd name="connsiteY33" fmla="*/ 99666 h 776560"/>
              <a:gd name="connsiteX34" fmla="*/ 166600 w 1226826"/>
              <a:gd name="connsiteY34" fmla="*/ 111541 h 776560"/>
              <a:gd name="connsiteX35" fmla="*/ 119099 w 1226826"/>
              <a:gd name="connsiteY35" fmla="*/ 135292 h 776560"/>
              <a:gd name="connsiteX36" fmla="*/ 83473 w 1226826"/>
              <a:gd name="connsiteY36" fmla="*/ 170918 h 776560"/>
              <a:gd name="connsiteX37" fmla="*/ 35971 w 1226826"/>
              <a:gd name="connsiteY37" fmla="*/ 206544 h 776560"/>
              <a:gd name="connsiteX38" fmla="*/ 24096 w 1226826"/>
              <a:gd name="connsiteY38" fmla="*/ 444050 h 776560"/>
              <a:gd name="connsiteX39" fmla="*/ 35971 w 1226826"/>
              <a:gd name="connsiteY39" fmla="*/ 491552 h 776560"/>
              <a:gd name="connsiteX40" fmla="*/ 71597 w 1226826"/>
              <a:gd name="connsiteY40" fmla="*/ 562804 h 776560"/>
              <a:gd name="connsiteX41" fmla="*/ 142849 w 1226826"/>
              <a:gd name="connsiteY41" fmla="*/ 634056 h 776560"/>
              <a:gd name="connsiteX42" fmla="*/ 214101 w 1226826"/>
              <a:gd name="connsiteY42" fmla="*/ 693432 h 776560"/>
              <a:gd name="connsiteX43" fmla="*/ 273478 w 1226826"/>
              <a:gd name="connsiteY43" fmla="*/ 717183 h 776560"/>
              <a:gd name="connsiteX44" fmla="*/ 332854 w 1226826"/>
              <a:gd name="connsiteY44" fmla="*/ 729058 h 776560"/>
              <a:gd name="connsiteX45" fmla="*/ 368480 w 1226826"/>
              <a:gd name="connsiteY45" fmla="*/ 740934 h 776560"/>
              <a:gd name="connsiteX46" fmla="*/ 855369 w 1226826"/>
              <a:gd name="connsiteY46" fmla="*/ 729058 h 776560"/>
              <a:gd name="connsiteX47" fmla="*/ 962247 w 1226826"/>
              <a:gd name="connsiteY47" fmla="*/ 693432 h 776560"/>
              <a:gd name="connsiteX48" fmla="*/ 997873 w 1226826"/>
              <a:gd name="connsiteY48" fmla="*/ 681557 h 776560"/>
              <a:gd name="connsiteX49" fmla="*/ 1033499 w 1226826"/>
              <a:gd name="connsiteY49" fmla="*/ 669682 h 776560"/>
              <a:gd name="connsiteX50" fmla="*/ 1128501 w 1226826"/>
              <a:gd name="connsiteY50" fmla="*/ 598430 h 776560"/>
              <a:gd name="connsiteX51" fmla="*/ 1211628 w 1226826"/>
              <a:gd name="connsiteY51" fmla="*/ 527178 h 776560"/>
              <a:gd name="connsiteX52" fmla="*/ 1211628 w 1226826"/>
              <a:gd name="connsiteY52" fmla="*/ 313422 h 776560"/>
              <a:gd name="connsiteX53" fmla="*/ 1164127 w 1226826"/>
              <a:gd name="connsiteY53" fmla="*/ 242170 h 776560"/>
              <a:gd name="connsiteX54" fmla="*/ 1104751 w 1226826"/>
              <a:gd name="connsiteY54" fmla="*/ 182793 h 776560"/>
              <a:gd name="connsiteX55" fmla="*/ 1069125 w 1226826"/>
              <a:gd name="connsiteY55" fmla="*/ 159043 h 776560"/>
              <a:gd name="connsiteX56" fmla="*/ 962247 w 1226826"/>
              <a:gd name="connsiteY56" fmla="*/ 111541 h 776560"/>
              <a:gd name="connsiteX57" fmla="*/ 819743 w 1226826"/>
              <a:gd name="connsiteY57" fmla="*/ 40289 h 776560"/>
              <a:gd name="connsiteX58" fmla="*/ 772241 w 1226826"/>
              <a:gd name="connsiteY58" fmla="*/ 16539 h 776560"/>
              <a:gd name="connsiteX59" fmla="*/ 724740 w 1226826"/>
              <a:gd name="connsiteY59" fmla="*/ 4663 h 776560"/>
              <a:gd name="connsiteX60" fmla="*/ 320979 w 1226826"/>
              <a:gd name="connsiteY60" fmla="*/ 28414 h 776560"/>
              <a:gd name="connsiteX61" fmla="*/ 261602 w 1226826"/>
              <a:gd name="connsiteY61" fmla="*/ 52165 h 776560"/>
              <a:gd name="connsiteX62" fmla="*/ 214101 w 1226826"/>
              <a:gd name="connsiteY62" fmla="*/ 87791 h 776560"/>
              <a:gd name="connsiteX63" fmla="*/ 154725 w 1226826"/>
              <a:gd name="connsiteY63" fmla="*/ 159043 h 776560"/>
              <a:gd name="connsiteX64" fmla="*/ 142849 w 1226826"/>
              <a:gd name="connsiteY64" fmla="*/ 206544 h 776560"/>
              <a:gd name="connsiteX65" fmla="*/ 130974 w 1226826"/>
              <a:gd name="connsiteY65" fmla="*/ 242170 h 776560"/>
              <a:gd name="connsiteX66" fmla="*/ 142849 w 1226826"/>
              <a:gd name="connsiteY66" fmla="*/ 539053 h 776560"/>
              <a:gd name="connsiteX67" fmla="*/ 154725 w 1226826"/>
              <a:gd name="connsiteY67" fmla="*/ 598430 h 776560"/>
              <a:gd name="connsiteX68" fmla="*/ 190351 w 1226826"/>
              <a:gd name="connsiteY68" fmla="*/ 645931 h 776560"/>
              <a:gd name="connsiteX69" fmla="*/ 214101 w 1226826"/>
              <a:gd name="connsiteY69" fmla="*/ 693432 h 776560"/>
              <a:gd name="connsiteX70" fmla="*/ 261602 w 1226826"/>
              <a:gd name="connsiteY70" fmla="*/ 717183 h 776560"/>
              <a:gd name="connsiteX71" fmla="*/ 297228 w 1226826"/>
              <a:gd name="connsiteY71" fmla="*/ 740934 h 776560"/>
              <a:gd name="connsiteX72" fmla="*/ 427857 w 1226826"/>
              <a:gd name="connsiteY72" fmla="*/ 776560 h 776560"/>
              <a:gd name="connsiteX73" fmla="*/ 712865 w 1226826"/>
              <a:gd name="connsiteY73" fmla="*/ 764684 h 776560"/>
              <a:gd name="connsiteX74" fmla="*/ 784117 w 1226826"/>
              <a:gd name="connsiteY74" fmla="*/ 740934 h 776560"/>
              <a:gd name="connsiteX75" fmla="*/ 890995 w 1226826"/>
              <a:gd name="connsiteY75" fmla="*/ 717183 h 776560"/>
              <a:gd name="connsiteX76" fmla="*/ 1021623 w 1226826"/>
              <a:gd name="connsiteY76" fmla="*/ 657806 h 776560"/>
              <a:gd name="connsiteX77" fmla="*/ 1092875 w 1226826"/>
              <a:gd name="connsiteY77" fmla="*/ 634056 h 776560"/>
              <a:gd name="connsiteX78" fmla="*/ 1164127 w 1226826"/>
              <a:gd name="connsiteY78" fmla="*/ 574679 h 776560"/>
              <a:gd name="connsiteX79" fmla="*/ 1187878 w 1226826"/>
              <a:gd name="connsiteY79" fmla="*/ 539053 h 776560"/>
              <a:gd name="connsiteX80" fmla="*/ 1176002 w 1226826"/>
              <a:gd name="connsiteY80" fmla="*/ 372798 h 776560"/>
              <a:gd name="connsiteX81" fmla="*/ 1164127 w 1226826"/>
              <a:gd name="connsiteY81" fmla="*/ 337172 h 776560"/>
              <a:gd name="connsiteX82" fmla="*/ 1116626 w 1226826"/>
              <a:gd name="connsiteY82" fmla="*/ 242170 h 776560"/>
              <a:gd name="connsiteX83" fmla="*/ 1081000 w 1226826"/>
              <a:gd name="connsiteY83" fmla="*/ 218419 h 776560"/>
              <a:gd name="connsiteX84" fmla="*/ 1033499 w 1226826"/>
              <a:gd name="connsiteY84" fmla="*/ 182793 h 776560"/>
              <a:gd name="connsiteX85" fmla="*/ 997873 w 1226826"/>
              <a:gd name="connsiteY85" fmla="*/ 170918 h 776560"/>
              <a:gd name="connsiteX86" fmla="*/ 962247 w 1226826"/>
              <a:gd name="connsiteY86" fmla="*/ 147167 h 776560"/>
              <a:gd name="connsiteX87" fmla="*/ 890995 w 1226826"/>
              <a:gd name="connsiteY87" fmla="*/ 123417 h 776560"/>
              <a:gd name="connsiteX88" fmla="*/ 855369 w 1226826"/>
              <a:gd name="connsiteY88" fmla="*/ 99666 h 776560"/>
              <a:gd name="connsiteX89" fmla="*/ 807867 w 1226826"/>
              <a:gd name="connsiteY89" fmla="*/ 75915 h 77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26826" h="776560">
                <a:moveTo>
                  <a:pt x="700990" y="4663"/>
                </a:moveTo>
                <a:cubicBezTo>
                  <a:pt x="673281" y="8622"/>
                  <a:pt x="645776" y="14471"/>
                  <a:pt x="617862" y="16539"/>
                </a:cubicBezTo>
                <a:cubicBezTo>
                  <a:pt x="538811" y="22395"/>
                  <a:pt x="458958" y="18162"/>
                  <a:pt x="380356" y="28414"/>
                </a:cubicBezTo>
                <a:cubicBezTo>
                  <a:pt x="366203" y="30260"/>
                  <a:pt x="357122" y="45084"/>
                  <a:pt x="344730" y="52165"/>
                </a:cubicBezTo>
                <a:cubicBezTo>
                  <a:pt x="307768" y="73286"/>
                  <a:pt x="293168" y="73361"/>
                  <a:pt x="261602" y="99666"/>
                </a:cubicBezTo>
                <a:cubicBezTo>
                  <a:pt x="144877" y="196939"/>
                  <a:pt x="295639" y="77505"/>
                  <a:pt x="202226" y="170918"/>
                </a:cubicBezTo>
                <a:cubicBezTo>
                  <a:pt x="192134" y="181010"/>
                  <a:pt x="178475" y="186752"/>
                  <a:pt x="166600" y="194669"/>
                </a:cubicBezTo>
                <a:cubicBezTo>
                  <a:pt x="162642" y="206544"/>
                  <a:pt x="160323" y="219099"/>
                  <a:pt x="154725" y="230295"/>
                </a:cubicBezTo>
                <a:cubicBezTo>
                  <a:pt x="111880" y="315986"/>
                  <a:pt x="148860" y="209328"/>
                  <a:pt x="107223" y="313422"/>
                </a:cubicBezTo>
                <a:cubicBezTo>
                  <a:pt x="83119" y="373683"/>
                  <a:pt x="83523" y="384424"/>
                  <a:pt x="71597" y="444050"/>
                </a:cubicBezTo>
                <a:cubicBezTo>
                  <a:pt x="75556" y="471759"/>
                  <a:pt x="76108" y="500174"/>
                  <a:pt x="83473" y="527178"/>
                </a:cubicBezTo>
                <a:cubicBezTo>
                  <a:pt x="88131" y="544257"/>
                  <a:pt x="98440" y="559309"/>
                  <a:pt x="107223" y="574679"/>
                </a:cubicBezTo>
                <a:cubicBezTo>
                  <a:pt x="114304" y="587071"/>
                  <a:pt x="120882" y="600213"/>
                  <a:pt x="130974" y="610305"/>
                </a:cubicBezTo>
                <a:cubicBezTo>
                  <a:pt x="141066" y="620397"/>
                  <a:pt x="153558" y="628259"/>
                  <a:pt x="166600" y="634056"/>
                </a:cubicBezTo>
                <a:cubicBezTo>
                  <a:pt x="217385" y="656627"/>
                  <a:pt x="237001" y="655867"/>
                  <a:pt x="285353" y="669682"/>
                </a:cubicBezTo>
                <a:cubicBezTo>
                  <a:pt x="297389" y="673121"/>
                  <a:pt x="309104" y="677599"/>
                  <a:pt x="320979" y="681557"/>
                </a:cubicBezTo>
                <a:lnTo>
                  <a:pt x="855369" y="669682"/>
                </a:lnTo>
                <a:cubicBezTo>
                  <a:pt x="867876" y="669161"/>
                  <a:pt x="878798" y="660621"/>
                  <a:pt x="890995" y="657806"/>
                </a:cubicBezTo>
                <a:cubicBezTo>
                  <a:pt x="930329" y="648729"/>
                  <a:pt x="1009748" y="634056"/>
                  <a:pt x="1009748" y="634056"/>
                </a:cubicBezTo>
                <a:cubicBezTo>
                  <a:pt x="1021623" y="626139"/>
                  <a:pt x="1032982" y="617386"/>
                  <a:pt x="1045374" y="610305"/>
                </a:cubicBezTo>
                <a:cubicBezTo>
                  <a:pt x="1150854" y="550030"/>
                  <a:pt x="1041693" y="620674"/>
                  <a:pt x="1128501" y="562804"/>
                </a:cubicBezTo>
                <a:cubicBezTo>
                  <a:pt x="1136418" y="546970"/>
                  <a:pt x="1150490" y="532917"/>
                  <a:pt x="1152252" y="515302"/>
                </a:cubicBezTo>
                <a:cubicBezTo>
                  <a:pt x="1157450" y="463326"/>
                  <a:pt x="1127930" y="407853"/>
                  <a:pt x="1092875" y="372798"/>
                </a:cubicBezTo>
                <a:cubicBezTo>
                  <a:pt x="1081000" y="360923"/>
                  <a:pt x="1068000" y="350074"/>
                  <a:pt x="1057249" y="337172"/>
                </a:cubicBezTo>
                <a:cubicBezTo>
                  <a:pt x="1048112" y="326208"/>
                  <a:pt x="1043591" y="311639"/>
                  <a:pt x="1033499" y="301547"/>
                </a:cubicBezTo>
                <a:cubicBezTo>
                  <a:pt x="1023407" y="291455"/>
                  <a:pt x="1008837" y="286933"/>
                  <a:pt x="997873" y="277796"/>
                </a:cubicBezTo>
                <a:cubicBezTo>
                  <a:pt x="984971" y="267045"/>
                  <a:pt x="975504" y="252481"/>
                  <a:pt x="962247" y="242170"/>
                </a:cubicBezTo>
                <a:cubicBezTo>
                  <a:pt x="881799" y="179599"/>
                  <a:pt x="913094" y="210690"/>
                  <a:pt x="843493" y="170918"/>
                </a:cubicBezTo>
                <a:cubicBezTo>
                  <a:pt x="831101" y="163837"/>
                  <a:pt x="820633" y="153550"/>
                  <a:pt x="807867" y="147167"/>
                </a:cubicBezTo>
                <a:cubicBezTo>
                  <a:pt x="788886" y="137676"/>
                  <a:pt x="742495" y="128490"/>
                  <a:pt x="724740" y="123417"/>
                </a:cubicBezTo>
                <a:cubicBezTo>
                  <a:pt x="712704" y="119978"/>
                  <a:pt x="701334" y="114257"/>
                  <a:pt x="689114" y="111541"/>
                </a:cubicBezTo>
                <a:cubicBezTo>
                  <a:pt x="665609" y="106318"/>
                  <a:pt x="641674" y="103238"/>
                  <a:pt x="617862" y="99666"/>
                </a:cubicBezTo>
                <a:lnTo>
                  <a:pt x="451608" y="75915"/>
                </a:lnTo>
                <a:cubicBezTo>
                  <a:pt x="306833" y="84432"/>
                  <a:pt x="297353" y="72487"/>
                  <a:pt x="202226" y="99666"/>
                </a:cubicBezTo>
                <a:cubicBezTo>
                  <a:pt x="190190" y="103105"/>
                  <a:pt x="178106" y="106610"/>
                  <a:pt x="166600" y="111541"/>
                </a:cubicBezTo>
                <a:cubicBezTo>
                  <a:pt x="150329" y="118514"/>
                  <a:pt x="133504" y="125002"/>
                  <a:pt x="119099" y="135292"/>
                </a:cubicBezTo>
                <a:cubicBezTo>
                  <a:pt x="105433" y="145054"/>
                  <a:pt x="96224" y="159988"/>
                  <a:pt x="83473" y="170918"/>
                </a:cubicBezTo>
                <a:cubicBezTo>
                  <a:pt x="68445" y="183799"/>
                  <a:pt x="51805" y="194669"/>
                  <a:pt x="35971" y="206544"/>
                </a:cubicBezTo>
                <a:cubicBezTo>
                  <a:pt x="-23712" y="296072"/>
                  <a:pt x="4497" y="238252"/>
                  <a:pt x="24096" y="444050"/>
                </a:cubicBezTo>
                <a:cubicBezTo>
                  <a:pt x="25643" y="460298"/>
                  <a:pt x="31487" y="475859"/>
                  <a:pt x="35971" y="491552"/>
                </a:cubicBezTo>
                <a:cubicBezTo>
                  <a:pt x="44658" y="521956"/>
                  <a:pt x="49686" y="538154"/>
                  <a:pt x="71597" y="562804"/>
                </a:cubicBezTo>
                <a:cubicBezTo>
                  <a:pt x="93912" y="587908"/>
                  <a:pt x="119098" y="610305"/>
                  <a:pt x="142849" y="634056"/>
                </a:cubicBezTo>
                <a:cubicBezTo>
                  <a:pt x="169114" y="660321"/>
                  <a:pt x="181033" y="676898"/>
                  <a:pt x="214101" y="693432"/>
                </a:cubicBezTo>
                <a:cubicBezTo>
                  <a:pt x="233168" y="702965"/>
                  <a:pt x="253060" y="711058"/>
                  <a:pt x="273478" y="717183"/>
                </a:cubicBezTo>
                <a:cubicBezTo>
                  <a:pt x="292811" y="722983"/>
                  <a:pt x="313273" y="724163"/>
                  <a:pt x="332854" y="729058"/>
                </a:cubicBezTo>
                <a:cubicBezTo>
                  <a:pt x="344998" y="732094"/>
                  <a:pt x="356605" y="736975"/>
                  <a:pt x="368480" y="740934"/>
                </a:cubicBezTo>
                <a:cubicBezTo>
                  <a:pt x="530776" y="736975"/>
                  <a:pt x="693354" y="739399"/>
                  <a:pt x="855369" y="729058"/>
                </a:cubicBezTo>
                <a:cubicBezTo>
                  <a:pt x="855380" y="729057"/>
                  <a:pt x="944429" y="699371"/>
                  <a:pt x="962247" y="693432"/>
                </a:cubicBezTo>
                <a:lnTo>
                  <a:pt x="997873" y="681557"/>
                </a:lnTo>
                <a:lnTo>
                  <a:pt x="1033499" y="669682"/>
                </a:lnTo>
                <a:cubicBezTo>
                  <a:pt x="1074329" y="642462"/>
                  <a:pt x="1086191" y="636040"/>
                  <a:pt x="1128501" y="598430"/>
                </a:cubicBezTo>
                <a:cubicBezTo>
                  <a:pt x="1214889" y="521640"/>
                  <a:pt x="1139017" y="575584"/>
                  <a:pt x="1211628" y="527178"/>
                </a:cubicBezTo>
                <a:cubicBezTo>
                  <a:pt x="1225208" y="445704"/>
                  <a:pt x="1237644" y="407081"/>
                  <a:pt x="1211628" y="313422"/>
                </a:cubicBezTo>
                <a:cubicBezTo>
                  <a:pt x="1203988" y="285919"/>
                  <a:pt x="1184311" y="262354"/>
                  <a:pt x="1164127" y="242170"/>
                </a:cubicBezTo>
                <a:cubicBezTo>
                  <a:pt x="1144335" y="222378"/>
                  <a:pt x="1125816" y="201225"/>
                  <a:pt x="1104751" y="182793"/>
                </a:cubicBezTo>
                <a:cubicBezTo>
                  <a:pt x="1094010" y="173395"/>
                  <a:pt x="1081517" y="166124"/>
                  <a:pt x="1069125" y="159043"/>
                </a:cubicBezTo>
                <a:cubicBezTo>
                  <a:pt x="1010569" y="125583"/>
                  <a:pt x="1028412" y="142079"/>
                  <a:pt x="962247" y="111541"/>
                </a:cubicBezTo>
                <a:cubicBezTo>
                  <a:pt x="962182" y="111511"/>
                  <a:pt x="843526" y="52180"/>
                  <a:pt x="819743" y="40289"/>
                </a:cubicBezTo>
                <a:cubicBezTo>
                  <a:pt x="803909" y="32372"/>
                  <a:pt x="789415" y="20833"/>
                  <a:pt x="772241" y="16539"/>
                </a:cubicBezTo>
                <a:lnTo>
                  <a:pt x="724740" y="4663"/>
                </a:lnTo>
                <a:cubicBezTo>
                  <a:pt x="525491" y="11091"/>
                  <a:pt x="454586" y="-21688"/>
                  <a:pt x="320979" y="28414"/>
                </a:cubicBezTo>
                <a:cubicBezTo>
                  <a:pt x="301019" y="35899"/>
                  <a:pt x="280236" y="41812"/>
                  <a:pt x="261602" y="52165"/>
                </a:cubicBezTo>
                <a:cubicBezTo>
                  <a:pt x="244301" y="61777"/>
                  <a:pt x="229128" y="74910"/>
                  <a:pt x="214101" y="87791"/>
                </a:cubicBezTo>
                <a:cubicBezTo>
                  <a:pt x="178542" y="118271"/>
                  <a:pt x="179157" y="122393"/>
                  <a:pt x="154725" y="159043"/>
                </a:cubicBezTo>
                <a:cubicBezTo>
                  <a:pt x="150766" y="174877"/>
                  <a:pt x="147333" y="190851"/>
                  <a:pt x="142849" y="206544"/>
                </a:cubicBezTo>
                <a:cubicBezTo>
                  <a:pt x="139410" y="218580"/>
                  <a:pt x="130974" y="229652"/>
                  <a:pt x="130974" y="242170"/>
                </a:cubicBezTo>
                <a:cubicBezTo>
                  <a:pt x="130974" y="341210"/>
                  <a:pt x="136261" y="440232"/>
                  <a:pt x="142849" y="539053"/>
                </a:cubicBezTo>
                <a:cubicBezTo>
                  <a:pt x="144192" y="559193"/>
                  <a:pt x="146527" y="579985"/>
                  <a:pt x="154725" y="598430"/>
                </a:cubicBezTo>
                <a:cubicBezTo>
                  <a:pt x="162763" y="616516"/>
                  <a:pt x="179861" y="629147"/>
                  <a:pt x="190351" y="645931"/>
                </a:cubicBezTo>
                <a:cubicBezTo>
                  <a:pt x="199733" y="660943"/>
                  <a:pt x="201584" y="680914"/>
                  <a:pt x="214101" y="693432"/>
                </a:cubicBezTo>
                <a:cubicBezTo>
                  <a:pt x="226619" y="705950"/>
                  <a:pt x="246232" y="708400"/>
                  <a:pt x="261602" y="717183"/>
                </a:cubicBezTo>
                <a:cubicBezTo>
                  <a:pt x="273994" y="724264"/>
                  <a:pt x="284462" y="734551"/>
                  <a:pt x="297228" y="740934"/>
                </a:cubicBezTo>
                <a:cubicBezTo>
                  <a:pt x="354438" y="769539"/>
                  <a:pt x="363278" y="765796"/>
                  <a:pt x="427857" y="776560"/>
                </a:cubicBezTo>
                <a:cubicBezTo>
                  <a:pt x="522860" y="772601"/>
                  <a:pt x="618252" y="774145"/>
                  <a:pt x="712865" y="764684"/>
                </a:cubicBezTo>
                <a:cubicBezTo>
                  <a:pt x="737776" y="762193"/>
                  <a:pt x="760366" y="748851"/>
                  <a:pt x="784117" y="740934"/>
                </a:cubicBezTo>
                <a:cubicBezTo>
                  <a:pt x="886063" y="706952"/>
                  <a:pt x="723766" y="758990"/>
                  <a:pt x="890995" y="717183"/>
                </a:cubicBezTo>
                <a:cubicBezTo>
                  <a:pt x="1008553" y="687794"/>
                  <a:pt x="918276" y="704782"/>
                  <a:pt x="1021623" y="657806"/>
                </a:cubicBezTo>
                <a:cubicBezTo>
                  <a:pt x="1044414" y="647446"/>
                  <a:pt x="1092875" y="634056"/>
                  <a:pt x="1092875" y="634056"/>
                </a:cubicBezTo>
                <a:cubicBezTo>
                  <a:pt x="1127905" y="610703"/>
                  <a:pt x="1135553" y="608967"/>
                  <a:pt x="1164127" y="574679"/>
                </a:cubicBezTo>
                <a:cubicBezTo>
                  <a:pt x="1173264" y="563715"/>
                  <a:pt x="1179961" y="550928"/>
                  <a:pt x="1187878" y="539053"/>
                </a:cubicBezTo>
                <a:cubicBezTo>
                  <a:pt x="1183919" y="483635"/>
                  <a:pt x="1182494" y="427977"/>
                  <a:pt x="1176002" y="372798"/>
                </a:cubicBezTo>
                <a:cubicBezTo>
                  <a:pt x="1174539" y="360366"/>
                  <a:pt x="1169307" y="348568"/>
                  <a:pt x="1164127" y="337172"/>
                </a:cubicBezTo>
                <a:cubicBezTo>
                  <a:pt x="1149476" y="304940"/>
                  <a:pt x="1146085" y="261809"/>
                  <a:pt x="1116626" y="242170"/>
                </a:cubicBezTo>
                <a:cubicBezTo>
                  <a:pt x="1104751" y="234253"/>
                  <a:pt x="1092614" y="226715"/>
                  <a:pt x="1081000" y="218419"/>
                </a:cubicBezTo>
                <a:cubicBezTo>
                  <a:pt x="1064895" y="206915"/>
                  <a:pt x="1050683" y="192613"/>
                  <a:pt x="1033499" y="182793"/>
                </a:cubicBezTo>
                <a:cubicBezTo>
                  <a:pt x="1022631" y="176583"/>
                  <a:pt x="1009748" y="174876"/>
                  <a:pt x="997873" y="170918"/>
                </a:cubicBezTo>
                <a:cubicBezTo>
                  <a:pt x="985998" y="163001"/>
                  <a:pt x="975289" y="152964"/>
                  <a:pt x="962247" y="147167"/>
                </a:cubicBezTo>
                <a:cubicBezTo>
                  <a:pt x="939369" y="136999"/>
                  <a:pt x="890995" y="123417"/>
                  <a:pt x="890995" y="123417"/>
                </a:cubicBezTo>
                <a:cubicBezTo>
                  <a:pt x="879120" y="115500"/>
                  <a:pt x="868135" y="106049"/>
                  <a:pt x="855369" y="99666"/>
                </a:cubicBezTo>
                <a:cubicBezTo>
                  <a:pt x="800785" y="72374"/>
                  <a:pt x="834698" y="102746"/>
                  <a:pt x="807867" y="759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5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0CABE2-F709-2B5E-4ED1-89141B741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12783" r="-654"/>
          <a:stretch/>
        </p:blipFill>
        <p:spPr>
          <a:xfrm>
            <a:off x="979326" y="218108"/>
            <a:ext cx="10183479" cy="5738646"/>
          </a:xfrm>
        </p:spPr>
      </p:pic>
    </p:spTree>
    <p:extLst>
      <p:ext uri="{BB962C8B-B14F-4D97-AF65-F5344CB8AC3E}">
        <p14:creationId xmlns:p14="http://schemas.microsoft.com/office/powerpoint/2010/main" val="31759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C25FBB-F000-193C-9C87-76164D666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83" r="748" b="6396"/>
          <a:stretch/>
        </p:blipFill>
        <p:spPr>
          <a:xfrm>
            <a:off x="917583" y="142503"/>
            <a:ext cx="10090843" cy="5343896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F07EA9F-2963-7F29-E9FB-7BDFE045F5DE}"/>
              </a:ext>
            </a:extLst>
          </p:cNvPr>
          <p:cNvSpPr/>
          <p:nvPr/>
        </p:nvSpPr>
        <p:spPr>
          <a:xfrm>
            <a:off x="9017000" y="2667000"/>
            <a:ext cx="952500" cy="1016000"/>
          </a:xfrm>
          <a:custGeom>
            <a:avLst/>
            <a:gdLst>
              <a:gd name="connsiteX0" fmla="*/ 825500 w 952500"/>
              <a:gd name="connsiteY0" fmla="*/ 0 h 1016000"/>
              <a:gd name="connsiteX1" fmla="*/ 736600 w 952500"/>
              <a:gd name="connsiteY1" fmla="*/ 25400 h 1016000"/>
              <a:gd name="connsiteX2" fmla="*/ 660400 w 952500"/>
              <a:gd name="connsiteY2" fmla="*/ 50800 h 1016000"/>
              <a:gd name="connsiteX3" fmla="*/ 596900 w 952500"/>
              <a:gd name="connsiteY3" fmla="*/ 63500 h 1016000"/>
              <a:gd name="connsiteX4" fmla="*/ 495300 w 952500"/>
              <a:gd name="connsiteY4" fmla="*/ 88900 h 1016000"/>
              <a:gd name="connsiteX5" fmla="*/ 457200 w 952500"/>
              <a:gd name="connsiteY5" fmla="*/ 114300 h 1016000"/>
              <a:gd name="connsiteX6" fmla="*/ 381000 w 952500"/>
              <a:gd name="connsiteY6" fmla="*/ 139700 h 1016000"/>
              <a:gd name="connsiteX7" fmla="*/ 292100 w 952500"/>
              <a:gd name="connsiteY7" fmla="*/ 177800 h 1016000"/>
              <a:gd name="connsiteX8" fmla="*/ 215900 w 952500"/>
              <a:gd name="connsiteY8" fmla="*/ 228600 h 1016000"/>
              <a:gd name="connsiteX9" fmla="*/ 139700 w 952500"/>
              <a:gd name="connsiteY9" fmla="*/ 304800 h 1016000"/>
              <a:gd name="connsiteX10" fmla="*/ 101600 w 952500"/>
              <a:gd name="connsiteY10" fmla="*/ 342900 h 1016000"/>
              <a:gd name="connsiteX11" fmla="*/ 50800 w 952500"/>
              <a:gd name="connsiteY11" fmla="*/ 419100 h 1016000"/>
              <a:gd name="connsiteX12" fmla="*/ 38100 w 952500"/>
              <a:gd name="connsiteY12" fmla="*/ 469900 h 1016000"/>
              <a:gd name="connsiteX13" fmla="*/ 12700 w 952500"/>
              <a:gd name="connsiteY13" fmla="*/ 508000 h 1016000"/>
              <a:gd name="connsiteX14" fmla="*/ 0 w 952500"/>
              <a:gd name="connsiteY14" fmla="*/ 571500 h 1016000"/>
              <a:gd name="connsiteX15" fmla="*/ 38100 w 952500"/>
              <a:gd name="connsiteY15" fmla="*/ 723900 h 1016000"/>
              <a:gd name="connsiteX16" fmla="*/ 76200 w 952500"/>
              <a:gd name="connsiteY16" fmla="*/ 749300 h 1016000"/>
              <a:gd name="connsiteX17" fmla="*/ 127000 w 952500"/>
              <a:gd name="connsiteY17" fmla="*/ 825500 h 1016000"/>
              <a:gd name="connsiteX18" fmla="*/ 152400 w 952500"/>
              <a:gd name="connsiteY18" fmla="*/ 876300 h 1016000"/>
              <a:gd name="connsiteX19" fmla="*/ 342900 w 952500"/>
              <a:gd name="connsiteY19" fmla="*/ 939800 h 1016000"/>
              <a:gd name="connsiteX20" fmla="*/ 622300 w 952500"/>
              <a:gd name="connsiteY20" fmla="*/ 927100 h 1016000"/>
              <a:gd name="connsiteX21" fmla="*/ 660400 w 952500"/>
              <a:gd name="connsiteY21" fmla="*/ 914400 h 1016000"/>
              <a:gd name="connsiteX22" fmla="*/ 749300 w 952500"/>
              <a:gd name="connsiteY22" fmla="*/ 825500 h 1016000"/>
              <a:gd name="connsiteX23" fmla="*/ 787400 w 952500"/>
              <a:gd name="connsiteY23" fmla="*/ 787400 h 1016000"/>
              <a:gd name="connsiteX24" fmla="*/ 825500 w 952500"/>
              <a:gd name="connsiteY24" fmla="*/ 749300 h 1016000"/>
              <a:gd name="connsiteX25" fmla="*/ 850900 w 952500"/>
              <a:gd name="connsiteY25" fmla="*/ 698500 h 1016000"/>
              <a:gd name="connsiteX26" fmla="*/ 927100 w 952500"/>
              <a:gd name="connsiteY26" fmla="*/ 571500 h 1016000"/>
              <a:gd name="connsiteX27" fmla="*/ 952500 w 952500"/>
              <a:gd name="connsiteY27" fmla="*/ 469900 h 1016000"/>
              <a:gd name="connsiteX28" fmla="*/ 939800 w 952500"/>
              <a:gd name="connsiteY28" fmla="*/ 254000 h 1016000"/>
              <a:gd name="connsiteX29" fmla="*/ 927100 w 952500"/>
              <a:gd name="connsiteY29" fmla="*/ 215900 h 1016000"/>
              <a:gd name="connsiteX30" fmla="*/ 838200 w 952500"/>
              <a:gd name="connsiteY30" fmla="*/ 101600 h 1016000"/>
              <a:gd name="connsiteX31" fmla="*/ 749300 w 952500"/>
              <a:gd name="connsiteY31" fmla="*/ 63500 h 1016000"/>
              <a:gd name="connsiteX32" fmla="*/ 647700 w 952500"/>
              <a:gd name="connsiteY32" fmla="*/ 25400 h 1016000"/>
              <a:gd name="connsiteX33" fmla="*/ 457200 w 952500"/>
              <a:gd name="connsiteY33" fmla="*/ 38100 h 1016000"/>
              <a:gd name="connsiteX34" fmla="*/ 419100 w 952500"/>
              <a:gd name="connsiteY34" fmla="*/ 50800 h 1016000"/>
              <a:gd name="connsiteX35" fmla="*/ 266700 w 952500"/>
              <a:gd name="connsiteY35" fmla="*/ 177800 h 1016000"/>
              <a:gd name="connsiteX36" fmla="*/ 228600 w 952500"/>
              <a:gd name="connsiteY36" fmla="*/ 228600 h 1016000"/>
              <a:gd name="connsiteX37" fmla="*/ 190500 w 952500"/>
              <a:gd name="connsiteY37" fmla="*/ 266700 h 1016000"/>
              <a:gd name="connsiteX38" fmla="*/ 165100 w 952500"/>
              <a:gd name="connsiteY38" fmla="*/ 317500 h 1016000"/>
              <a:gd name="connsiteX39" fmla="*/ 114300 w 952500"/>
              <a:gd name="connsiteY39" fmla="*/ 393700 h 1016000"/>
              <a:gd name="connsiteX40" fmla="*/ 88900 w 952500"/>
              <a:gd name="connsiteY40" fmla="*/ 431800 h 1016000"/>
              <a:gd name="connsiteX41" fmla="*/ 50800 w 952500"/>
              <a:gd name="connsiteY41" fmla="*/ 520700 h 1016000"/>
              <a:gd name="connsiteX42" fmla="*/ 50800 w 952500"/>
              <a:gd name="connsiteY42" fmla="*/ 762000 h 1016000"/>
              <a:gd name="connsiteX43" fmla="*/ 63500 w 952500"/>
              <a:gd name="connsiteY43" fmla="*/ 800100 h 1016000"/>
              <a:gd name="connsiteX44" fmla="*/ 88900 w 952500"/>
              <a:gd name="connsiteY44" fmla="*/ 850900 h 1016000"/>
              <a:gd name="connsiteX45" fmla="*/ 177800 w 952500"/>
              <a:gd name="connsiteY45" fmla="*/ 927100 h 1016000"/>
              <a:gd name="connsiteX46" fmla="*/ 215900 w 952500"/>
              <a:gd name="connsiteY46" fmla="*/ 965200 h 1016000"/>
              <a:gd name="connsiteX47" fmla="*/ 254000 w 952500"/>
              <a:gd name="connsiteY47" fmla="*/ 977900 h 1016000"/>
              <a:gd name="connsiteX48" fmla="*/ 342900 w 952500"/>
              <a:gd name="connsiteY48" fmla="*/ 1016000 h 1016000"/>
              <a:gd name="connsiteX49" fmla="*/ 609600 w 952500"/>
              <a:gd name="connsiteY49" fmla="*/ 990600 h 1016000"/>
              <a:gd name="connsiteX50" fmla="*/ 698500 w 952500"/>
              <a:gd name="connsiteY50" fmla="*/ 952500 h 1016000"/>
              <a:gd name="connsiteX51" fmla="*/ 800100 w 952500"/>
              <a:gd name="connsiteY51" fmla="*/ 876300 h 1016000"/>
              <a:gd name="connsiteX52" fmla="*/ 901700 w 952500"/>
              <a:gd name="connsiteY52" fmla="*/ 749300 h 1016000"/>
              <a:gd name="connsiteX53" fmla="*/ 927100 w 952500"/>
              <a:gd name="connsiteY53" fmla="*/ 673100 h 1016000"/>
              <a:gd name="connsiteX54" fmla="*/ 939800 w 952500"/>
              <a:gd name="connsiteY54" fmla="*/ 635000 h 1016000"/>
              <a:gd name="connsiteX55" fmla="*/ 927100 w 952500"/>
              <a:gd name="connsiteY55" fmla="*/ 317500 h 1016000"/>
              <a:gd name="connsiteX56" fmla="*/ 901700 w 952500"/>
              <a:gd name="connsiteY56" fmla="*/ 228600 h 1016000"/>
              <a:gd name="connsiteX57" fmla="*/ 876300 w 952500"/>
              <a:gd name="connsiteY57" fmla="*/ 190500 h 1016000"/>
              <a:gd name="connsiteX58" fmla="*/ 863600 w 952500"/>
              <a:gd name="connsiteY58" fmla="*/ 152400 h 1016000"/>
              <a:gd name="connsiteX59" fmla="*/ 800100 w 952500"/>
              <a:gd name="connsiteY59" fmla="*/ 63500 h 1016000"/>
              <a:gd name="connsiteX60" fmla="*/ 749300 w 952500"/>
              <a:gd name="connsiteY60" fmla="*/ 38100 h 1016000"/>
              <a:gd name="connsiteX61" fmla="*/ 635000 w 952500"/>
              <a:gd name="connsiteY61" fmla="*/ 127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52500" h="1016000">
                <a:moveTo>
                  <a:pt x="825500" y="0"/>
                </a:moveTo>
                <a:cubicBezTo>
                  <a:pt x="795867" y="8467"/>
                  <a:pt x="766056" y="16337"/>
                  <a:pt x="736600" y="25400"/>
                </a:cubicBezTo>
                <a:cubicBezTo>
                  <a:pt x="711010" y="33274"/>
                  <a:pt x="686654" y="45549"/>
                  <a:pt x="660400" y="50800"/>
                </a:cubicBezTo>
                <a:cubicBezTo>
                  <a:pt x="639233" y="55033"/>
                  <a:pt x="617933" y="58646"/>
                  <a:pt x="596900" y="63500"/>
                </a:cubicBezTo>
                <a:cubicBezTo>
                  <a:pt x="562885" y="71350"/>
                  <a:pt x="495300" y="88900"/>
                  <a:pt x="495300" y="88900"/>
                </a:cubicBezTo>
                <a:cubicBezTo>
                  <a:pt x="482600" y="97367"/>
                  <a:pt x="471148" y="108101"/>
                  <a:pt x="457200" y="114300"/>
                </a:cubicBezTo>
                <a:cubicBezTo>
                  <a:pt x="432734" y="125174"/>
                  <a:pt x="406400" y="131233"/>
                  <a:pt x="381000" y="139700"/>
                </a:cubicBezTo>
                <a:cubicBezTo>
                  <a:pt x="341585" y="152838"/>
                  <a:pt x="331334" y="154260"/>
                  <a:pt x="292100" y="177800"/>
                </a:cubicBezTo>
                <a:cubicBezTo>
                  <a:pt x="265923" y="193506"/>
                  <a:pt x="237486" y="207014"/>
                  <a:pt x="215900" y="228600"/>
                </a:cubicBezTo>
                <a:lnTo>
                  <a:pt x="139700" y="304800"/>
                </a:lnTo>
                <a:cubicBezTo>
                  <a:pt x="127000" y="317500"/>
                  <a:pt x="111563" y="327956"/>
                  <a:pt x="101600" y="342900"/>
                </a:cubicBezTo>
                <a:lnTo>
                  <a:pt x="50800" y="419100"/>
                </a:lnTo>
                <a:cubicBezTo>
                  <a:pt x="46567" y="436033"/>
                  <a:pt x="44976" y="453857"/>
                  <a:pt x="38100" y="469900"/>
                </a:cubicBezTo>
                <a:cubicBezTo>
                  <a:pt x="32087" y="483929"/>
                  <a:pt x="18059" y="493708"/>
                  <a:pt x="12700" y="508000"/>
                </a:cubicBezTo>
                <a:cubicBezTo>
                  <a:pt x="5121" y="528211"/>
                  <a:pt x="4233" y="550333"/>
                  <a:pt x="0" y="571500"/>
                </a:cubicBezTo>
                <a:cubicBezTo>
                  <a:pt x="6505" y="617037"/>
                  <a:pt x="8756" y="682818"/>
                  <a:pt x="38100" y="723900"/>
                </a:cubicBezTo>
                <a:cubicBezTo>
                  <a:pt x="46972" y="736320"/>
                  <a:pt x="63500" y="740833"/>
                  <a:pt x="76200" y="749300"/>
                </a:cubicBezTo>
                <a:cubicBezTo>
                  <a:pt x="93133" y="774700"/>
                  <a:pt x="113348" y="798196"/>
                  <a:pt x="127000" y="825500"/>
                </a:cubicBezTo>
                <a:cubicBezTo>
                  <a:pt x="135467" y="842433"/>
                  <a:pt x="137617" y="864473"/>
                  <a:pt x="152400" y="876300"/>
                </a:cubicBezTo>
                <a:cubicBezTo>
                  <a:pt x="222168" y="932115"/>
                  <a:pt x="262848" y="928364"/>
                  <a:pt x="342900" y="939800"/>
                </a:cubicBezTo>
                <a:cubicBezTo>
                  <a:pt x="436033" y="935567"/>
                  <a:pt x="529367" y="934535"/>
                  <a:pt x="622300" y="927100"/>
                </a:cubicBezTo>
                <a:cubicBezTo>
                  <a:pt x="635644" y="926032"/>
                  <a:pt x="649947" y="922763"/>
                  <a:pt x="660400" y="914400"/>
                </a:cubicBezTo>
                <a:cubicBezTo>
                  <a:pt x="693125" y="888220"/>
                  <a:pt x="719667" y="855133"/>
                  <a:pt x="749300" y="825500"/>
                </a:cubicBezTo>
                <a:lnTo>
                  <a:pt x="787400" y="787400"/>
                </a:lnTo>
                <a:cubicBezTo>
                  <a:pt x="800100" y="774700"/>
                  <a:pt x="817468" y="765364"/>
                  <a:pt x="825500" y="749300"/>
                </a:cubicBezTo>
                <a:cubicBezTo>
                  <a:pt x="833967" y="732367"/>
                  <a:pt x="841160" y="714734"/>
                  <a:pt x="850900" y="698500"/>
                </a:cubicBezTo>
                <a:cubicBezTo>
                  <a:pt x="872637" y="662271"/>
                  <a:pt x="912585" y="615046"/>
                  <a:pt x="927100" y="571500"/>
                </a:cubicBezTo>
                <a:cubicBezTo>
                  <a:pt x="938139" y="538382"/>
                  <a:pt x="952500" y="469900"/>
                  <a:pt x="952500" y="469900"/>
                </a:cubicBezTo>
                <a:cubicBezTo>
                  <a:pt x="948267" y="397933"/>
                  <a:pt x="946973" y="325733"/>
                  <a:pt x="939800" y="254000"/>
                </a:cubicBezTo>
                <a:cubicBezTo>
                  <a:pt x="938468" y="240679"/>
                  <a:pt x="933601" y="227602"/>
                  <a:pt x="927100" y="215900"/>
                </a:cubicBezTo>
                <a:cubicBezTo>
                  <a:pt x="909823" y="184802"/>
                  <a:pt x="872301" y="125958"/>
                  <a:pt x="838200" y="101600"/>
                </a:cubicBezTo>
                <a:cubicBezTo>
                  <a:pt x="796079" y="71514"/>
                  <a:pt x="790757" y="81267"/>
                  <a:pt x="749300" y="63500"/>
                </a:cubicBezTo>
                <a:cubicBezTo>
                  <a:pt x="656324" y="23653"/>
                  <a:pt x="741358" y="48815"/>
                  <a:pt x="647700" y="25400"/>
                </a:cubicBezTo>
                <a:cubicBezTo>
                  <a:pt x="584200" y="29633"/>
                  <a:pt x="520452" y="31072"/>
                  <a:pt x="457200" y="38100"/>
                </a:cubicBezTo>
                <a:cubicBezTo>
                  <a:pt x="443895" y="39578"/>
                  <a:pt x="430802" y="44299"/>
                  <a:pt x="419100" y="50800"/>
                </a:cubicBezTo>
                <a:cubicBezTo>
                  <a:pt x="363782" y="81532"/>
                  <a:pt x="304744" y="127074"/>
                  <a:pt x="266700" y="177800"/>
                </a:cubicBezTo>
                <a:cubicBezTo>
                  <a:pt x="254000" y="194733"/>
                  <a:pt x="242375" y="212529"/>
                  <a:pt x="228600" y="228600"/>
                </a:cubicBezTo>
                <a:cubicBezTo>
                  <a:pt x="216911" y="242237"/>
                  <a:pt x="200939" y="252085"/>
                  <a:pt x="190500" y="266700"/>
                </a:cubicBezTo>
                <a:cubicBezTo>
                  <a:pt x="179496" y="282106"/>
                  <a:pt x="174840" y="301266"/>
                  <a:pt x="165100" y="317500"/>
                </a:cubicBezTo>
                <a:cubicBezTo>
                  <a:pt x="149394" y="343677"/>
                  <a:pt x="131233" y="368300"/>
                  <a:pt x="114300" y="393700"/>
                </a:cubicBezTo>
                <a:cubicBezTo>
                  <a:pt x="105833" y="406400"/>
                  <a:pt x="93727" y="417320"/>
                  <a:pt x="88900" y="431800"/>
                </a:cubicBezTo>
                <a:cubicBezTo>
                  <a:pt x="70213" y="487861"/>
                  <a:pt x="82187" y="457926"/>
                  <a:pt x="50800" y="520700"/>
                </a:cubicBezTo>
                <a:cubicBezTo>
                  <a:pt x="31471" y="636674"/>
                  <a:pt x="30884" y="602672"/>
                  <a:pt x="50800" y="762000"/>
                </a:cubicBezTo>
                <a:cubicBezTo>
                  <a:pt x="52460" y="775284"/>
                  <a:pt x="58227" y="787795"/>
                  <a:pt x="63500" y="800100"/>
                </a:cubicBezTo>
                <a:cubicBezTo>
                  <a:pt x="70958" y="817501"/>
                  <a:pt x="77896" y="835494"/>
                  <a:pt x="88900" y="850900"/>
                </a:cubicBezTo>
                <a:cubicBezTo>
                  <a:pt x="113779" y="885731"/>
                  <a:pt x="145852" y="899716"/>
                  <a:pt x="177800" y="927100"/>
                </a:cubicBezTo>
                <a:cubicBezTo>
                  <a:pt x="191437" y="938789"/>
                  <a:pt x="200956" y="955237"/>
                  <a:pt x="215900" y="965200"/>
                </a:cubicBezTo>
                <a:cubicBezTo>
                  <a:pt x="227039" y="972626"/>
                  <a:pt x="242026" y="971913"/>
                  <a:pt x="254000" y="977900"/>
                </a:cubicBezTo>
                <a:cubicBezTo>
                  <a:pt x="341705" y="1021753"/>
                  <a:pt x="237174" y="989569"/>
                  <a:pt x="342900" y="1016000"/>
                </a:cubicBezTo>
                <a:cubicBezTo>
                  <a:pt x="497729" y="1006892"/>
                  <a:pt x="507867" y="1019667"/>
                  <a:pt x="609600" y="990600"/>
                </a:cubicBezTo>
                <a:cubicBezTo>
                  <a:pt x="639233" y="982133"/>
                  <a:pt x="673100" y="969433"/>
                  <a:pt x="698500" y="952500"/>
                </a:cubicBezTo>
                <a:cubicBezTo>
                  <a:pt x="733723" y="929018"/>
                  <a:pt x="773655" y="909357"/>
                  <a:pt x="800100" y="876300"/>
                </a:cubicBezTo>
                <a:lnTo>
                  <a:pt x="901700" y="749300"/>
                </a:lnTo>
                <a:lnTo>
                  <a:pt x="927100" y="673100"/>
                </a:lnTo>
                <a:lnTo>
                  <a:pt x="939800" y="635000"/>
                </a:lnTo>
                <a:cubicBezTo>
                  <a:pt x="935567" y="529167"/>
                  <a:pt x="934387" y="423167"/>
                  <a:pt x="927100" y="317500"/>
                </a:cubicBezTo>
                <a:cubicBezTo>
                  <a:pt x="926449" y="308060"/>
                  <a:pt x="908188" y="241577"/>
                  <a:pt x="901700" y="228600"/>
                </a:cubicBezTo>
                <a:cubicBezTo>
                  <a:pt x="894874" y="214948"/>
                  <a:pt x="883126" y="204152"/>
                  <a:pt x="876300" y="190500"/>
                </a:cubicBezTo>
                <a:cubicBezTo>
                  <a:pt x="870313" y="178526"/>
                  <a:pt x="869587" y="164374"/>
                  <a:pt x="863600" y="152400"/>
                </a:cubicBezTo>
                <a:cubicBezTo>
                  <a:pt x="856907" y="139015"/>
                  <a:pt x="805134" y="67814"/>
                  <a:pt x="800100" y="63500"/>
                </a:cubicBezTo>
                <a:cubicBezTo>
                  <a:pt x="785726" y="51179"/>
                  <a:pt x="766600" y="45789"/>
                  <a:pt x="749300" y="38100"/>
                </a:cubicBezTo>
                <a:cubicBezTo>
                  <a:pt x="678000" y="6411"/>
                  <a:pt x="702713" y="12700"/>
                  <a:pt x="635000" y="127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6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7F779-575A-3F6C-9BEB-C9F6BD6A0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15" t="38391" r="3273" b="17239"/>
          <a:stretch/>
        </p:blipFill>
        <p:spPr>
          <a:xfrm>
            <a:off x="1327150" y="660401"/>
            <a:ext cx="9537700" cy="2933699"/>
          </a:xfr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1B0B96AD-2B86-4FF3-C822-56FAC5D7D7C0}"/>
              </a:ext>
            </a:extLst>
          </p:cNvPr>
          <p:cNvSpPr/>
          <p:nvPr/>
        </p:nvSpPr>
        <p:spPr>
          <a:xfrm>
            <a:off x="9182100" y="863600"/>
            <a:ext cx="952500" cy="1016000"/>
          </a:xfrm>
          <a:custGeom>
            <a:avLst/>
            <a:gdLst>
              <a:gd name="connsiteX0" fmla="*/ 825500 w 952500"/>
              <a:gd name="connsiteY0" fmla="*/ 0 h 1016000"/>
              <a:gd name="connsiteX1" fmla="*/ 736600 w 952500"/>
              <a:gd name="connsiteY1" fmla="*/ 25400 h 1016000"/>
              <a:gd name="connsiteX2" fmla="*/ 660400 w 952500"/>
              <a:gd name="connsiteY2" fmla="*/ 50800 h 1016000"/>
              <a:gd name="connsiteX3" fmla="*/ 596900 w 952500"/>
              <a:gd name="connsiteY3" fmla="*/ 63500 h 1016000"/>
              <a:gd name="connsiteX4" fmla="*/ 495300 w 952500"/>
              <a:gd name="connsiteY4" fmla="*/ 88900 h 1016000"/>
              <a:gd name="connsiteX5" fmla="*/ 457200 w 952500"/>
              <a:gd name="connsiteY5" fmla="*/ 114300 h 1016000"/>
              <a:gd name="connsiteX6" fmla="*/ 381000 w 952500"/>
              <a:gd name="connsiteY6" fmla="*/ 139700 h 1016000"/>
              <a:gd name="connsiteX7" fmla="*/ 292100 w 952500"/>
              <a:gd name="connsiteY7" fmla="*/ 177800 h 1016000"/>
              <a:gd name="connsiteX8" fmla="*/ 215900 w 952500"/>
              <a:gd name="connsiteY8" fmla="*/ 228600 h 1016000"/>
              <a:gd name="connsiteX9" fmla="*/ 139700 w 952500"/>
              <a:gd name="connsiteY9" fmla="*/ 304800 h 1016000"/>
              <a:gd name="connsiteX10" fmla="*/ 101600 w 952500"/>
              <a:gd name="connsiteY10" fmla="*/ 342900 h 1016000"/>
              <a:gd name="connsiteX11" fmla="*/ 50800 w 952500"/>
              <a:gd name="connsiteY11" fmla="*/ 419100 h 1016000"/>
              <a:gd name="connsiteX12" fmla="*/ 38100 w 952500"/>
              <a:gd name="connsiteY12" fmla="*/ 469900 h 1016000"/>
              <a:gd name="connsiteX13" fmla="*/ 12700 w 952500"/>
              <a:gd name="connsiteY13" fmla="*/ 508000 h 1016000"/>
              <a:gd name="connsiteX14" fmla="*/ 0 w 952500"/>
              <a:gd name="connsiteY14" fmla="*/ 571500 h 1016000"/>
              <a:gd name="connsiteX15" fmla="*/ 38100 w 952500"/>
              <a:gd name="connsiteY15" fmla="*/ 723900 h 1016000"/>
              <a:gd name="connsiteX16" fmla="*/ 76200 w 952500"/>
              <a:gd name="connsiteY16" fmla="*/ 749300 h 1016000"/>
              <a:gd name="connsiteX17" fmla="*/ 127000 w 952500"/>
              <a:gd name="connsiteY17" fmla="*/ 825500 h 1016000"/>
              <a:gd name="connsiteX18" fmla="*/ 152400 w 952500"/>
              <a:gd name="connsiteY18" fmla="*/ 876300 h 1016000"/>
              <a:gd name="connsiteX19" fmla="*/ 342900 w 952500"/>
              <a:gd name="connsiteY19" fmla="*/ 939800 h 1016000"/>
              <a:gd name="connsiteX20" fmla="*/ 622300 w 952500"/>
              <a:gd name="connsiteY20" fmla="*/ 927100 h 1016000"/>
              <a:gd name="connsiteX21" fmla="*/ 660400 w 952500"/>
              <a:gd name="connsiteY21" fmla="*/ 914400 h 1016000"/>
              <a:gd name="connsiteX22" fmla="*/ 749300 w 952500"/>
              <a:gd name="connsiteY22" fmla="*/ 825500 h 1016000"/>
              <a:gd name="connsiteX23" fmla="*/ 787400 w 952500"/>
              <a:gd name="connsiteY23" fmla="*/ 787400 h 1016000"/>
              <a:gd name="connsiteX24" fmla="*/ 825500 w 952500"/>
              <a:gd name="connsiteY24" fmla="*/ 749300 h 1016000"/>
              <a:gd name="connsiteX25" fmla="*/ 850900 w 952500"/>
              <a:gd name="connsiteY25" fmla="*/ 698500 h 1016000"/>
              <a:gd name="connsiteX26" fmla="*/ 927100 w 952500"/>
              <a:gd name="connsiteY26" fmla="*/ 571500 h 1016000"/>
              <a:gd name="connsiteX27" fmla="*/ 952500 w 952500"/>
              <a:gd name="connsiteY27" fmla="*/ 469900 h 1016000"/>
              <a:gd name="connsiteX28" fmla="*/ 939800 w 952500"/>
              <a:gd name="connsiteY28" fmla="*/ 254000 h 1016000"/>
              <a:gd name="connsiteX29" fmla="*/ 927100 w 952500"/>
              <a:gd name="connsiteY29" fmla="*/ 215900 h 1016000"/>
              <a:gd name="connsiteX30" fmla="*/ 838200 w 952500"/>
              <a:gd name="connsiteY30" fmla="*/ 101600 h 1016000"/>
              <a:gd name="connsiteX31" fmla="*/ 749300 w 952500"/>
              <a:gd name="connsiteY31" fmla="*/ 63500 h 1016000"/>
              <a:gd name="connsiteX32" fmla="*/ 647700 w 952500"/>
              <a:gd name="connsiteY32" fmla="*/ 25400 h 1016000"/>
              <a:gd name="connsiteX33" fmla="*/ 457200 w 952500"/>
              <a:gd name="connsiteY33" fmla="*/ 38100 h 1016000"/>
              <a:gd name="connsiteX34" fmla="*/ 419100 w 952500"/>
              <a:gd name="connsiteY34" fmla="*/ 50800 h 1016000"/>
              <a:gd name="connsiteX35" fmla="*/ 266700 w 952500"/>
              <a:gd name="connsiteY35" fmla="*/ 177800 h 1016000"/>
              <a:gd name="connsiteX36" fmla="*/ 228600 w 952500"/>
              <a:gd name="connsiteY36" fmla="*/ 228600 h 1016000"/>
              <a:gd name="connsiteX37" fmla="*/ 190500 w 952500"/>
              <a:gd name="connsiteY37" fmla="*/ 266700 h 1016000"/>
              <a:gd name="connsiteX38" fmla="*/ 165100 w 952500"/>
              <a:gd name="connsiteY38" fmla="*/ 317500 h 1016000"/>
              <a:gd name="connsiteX39" fmla="*/ 114300 w 952500"/>
              <a:gd name="connsiteY39" fmla="*/ 393700 h 1016000"/>
              <a:gd name="connsiteX40" fmla="*/ 88900 w 952500"/>
              <a:gd name="connsiteY40" fmla="*/ 431800 h 1016000"/>
              <a:gd name="connsiteX41" fmla="*/ 50800 w 952500"/>
              <a:gd name="connsiteY41" fmla="*/ 520700 h 1016000"/>
              <a:gd name="connsiteX42" fmla="*/ 50800 w 952500"/>
              <a:gd name="connsiteY42" fmla="*/ 762000 h 1016000"/>
              <a:gd name="connsiteX43" fmla="*/ 63500 w 952500"/>
              <a:gd name="connsiteY43" fmla="*/ 800100 h 1016000"/>
              <a:gd name="connsiteX44" fmla="*/ 88900 w 952500"/>
              <a:gd name="connsiteY44" fmla="*/ 850900 h 1016000"/>
              <a:gd name="connsiteX45" fmla="*/ 177800 w 952500"/>
              <a:gd name="connsiteY45" fmla="*/ 927100 h 1016000"/>
              <a:gd name="connsiteX46" fmla="*/ 215900 w 952500"/>
              <a:gd name="connsiteY46" fmla="*/ 965200 h 1016000"/>
              <a:gd name="connsiteX47" fmla="*/ 254000 w 952500"/>
              <a:gd name="connsiteY47" fmla="*/ 977900 h 1016000"/>
              <a:gd name="connsiteX48" fmla="*/ 342900 w 952500"/>
              <a:gd name="connsiteY48" fmla="*/ 1016000 h 1016000"/>
              <a:gd name="connsiteX49" fmla="*/ 609600 w 952500"/>
              <a:gd name="connsiteY49" fmla="*/ 990600 h 1016000"/>
              <a:gd name="connsiteX50" fmla="*/ 698500 w 952500"/>
              <a:gd name="connsiteY50" fmla="*/ 952500 h 1016000"/>
              <a:gd name="connsiteX51" fmla="*/ 800100 w 952500"/>
              <a:gd name="connsiteY51" fmla="*/ 876300 h 1016000"/>
              <a:gd name="connsiteX52" fmla="*/ 901700 w 952500"/>
              <a:gd name="connsiteY52" fmla="*/ 749300 h 1016000"/>
              <a:gd name="connsiteX53" fmla="*/ 927100 w 952500"/>
              <a:gd name="connsiteY53" fmla="*/ 673100 h 1016000"/>
              <a:gd name="connsiteX54" fmla="*/ 939800 w 952500"/>
              <a:gd name="connsiteY54" fmla="*/ 635000 h 1016000"/>
              <a:gd name="connsiteX55" fmla="*/ 927100 w 952500"/>
              <a:gd name="connsiteY55" fmla="*/ 317500 h 1016000"/>
              <a:gd name="connsiteX56" fmla="*/ 901700 w 952500"/>
              <a:gd name="connsiteY56" fmla="*/ 228600 h 1016000"/>
              <a:gd name="connsiteX57" fmla="*/ 876300 w 952500"/>
              <a:gd name="connsiteY57" fmla="*/ 190500 h 1016000"/>
              <a:gd name="connsiteX58" fmla="*/ 863600 w 952500"/>
              <a:gd name="connsiteY58" fmla="*/ 152400 h 1016000"/>
              <a:gd name="connsiteX59" fmla="*/ 800100 w 952500"/>
              <a:gd name="connsiteY59" fmla="*/ 63500 h 1016000"/>
              <a:gd name="connsiteX60" fmla="*/ 749300 w 952500"/>
              <a:gd name="connsiteY60" fmla="*/ 38100 h 1016000"/>
              <a:gd name="connsiteX61" fmla="*/ 635000 w 952500"/>
              <a:gd name="connsiteY61" fmla="*/ 127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52500" h="1016000">
                <a:moveTo>
                  <a:pt x="825500" y="0"/>
                </a:moveTo>
                <a:cubicBezTo>
                  <a:pt x="795867" y="8467"/>
                  <a:pt x="766056" y="16337"/>
                  <a:pt x="736600" y="25400"/>
                </a:cubicBezTo>
                <a:cubicBezTo>
                  <a:pt x="711010" y="33274"/>
                  <a:pt x="686654" y="45549"/>
                  <a:pt x="660400" y="50800"/>
                </a:cubicBezTo>
                <a:cubicBezTo>
                  <a:pt x="639233" y="55033"/>
                  <a:pt x="617933" y="58646"/>
                  <a:pt x="596900" y="63500"/>
                </a:cubicBezTo>
                <a:cubicBezTo>
                  <a:pt x="562885" y="71350"/>
                  <a:pt x="495300" y="88900"/>
                  <a:pt x="495300" y="88900"/>
                </a:cubicBezTo>
                <a:cubicBezTo>
                  <a:pt x="482600" y="97367"/>
                  <a:pt x="471148" y="108101"/>
                  <a:pt x="457200" y="114300"/>
                </a:cubicBezTo>
                <a:cubicBezTo>
                  <a:pt x="432734" y="125174"/>
                  <a:pt x="406400" y="131233"/>
                  <a:pt x="381000" y="139700"/>
                </a:cubicBezTo>
                <a:cubicBezTo>
                  <a:pt x="341585" y="152838"/>
                  <a:pt x="331334" y="154260"/>
                  <a:pt x="292100" y="177800"/>
                </a:cubicBezTo>
                <a:cubicBezTo>
                  <a:pt x="265923" y="193506"/>
                  <a:pt x="237486" y="207014"/>
                  <a:pt x="215900" y="228600"/>
                </a:cubicBezTo>
                <a:lnTo>
                  <a:pt x="139700" y="304800"/>
                </a:lnTo>
                <a:cubicBezTo>
                  <a:pt x="127000" y="317500"/>
                  <a:pt x="111563" y="327956"/>
                  <a:pt x="101600" y="342900"/>
                </a:cubicBezTo>
                <a:lnTo>
                  <a:pt x="50800" y="419100"/>
                </a:lnTo>
                <a:cubicBezTo>
                  <a:pt x="46567" y="436033"/>
                  <a:pt x="44976" y="453857"/>
                  <a:pt x="38100" y="469900"/>
                </a:cubicBezTo>
                <a:cubicBezTo>
                  <a:pt x="32087" y="483929"/>
                  <a:pt x="18059" y="493708"/>
                  <a:pt x="12700" y="508000"/>
                </a:cubicBezTo>
                <a:cubicBezTo>
                  <a:pt x="5121" y="528211"/>
                  <a:pt x="4233" y="550333"/>
                  <a:pt x="0" y="571500"/>
                </a:cubicBezTo>
                <a:cubicBezTo>
                  <a:pt x="6505" y="617037"/>
                  <a:pt x="8756" y="682818"/>
                  <a:pt x="38100" y="723900"/>
                </a:cubicBezTo>
                <a:cubicBezTo>
                  <a:pt x="46972" y="736320"/>
                  <a:pt x="63500" y="740833"/>
                  <a:pt x="76200" y="749300"/>
                </a:cubicBezTo>
                <a:cubicBezTo>
                  <a:pt x="93133" y="774700"/>
                  <a:pt x="113348" y="798196"/>
                  <a:pt x="127000" y="825500"/>
                </a:cubicBezTo>
                <a:cubicBezTo>
                  <a:pt x="135467" y="842433"/>
                  <a:pt x="137617" y="864473"/>
                  <a:pt x="152400" y="876300"/>
                </a:cubicBezTo>
                <a:cubicBezTo>
                  <a:pt x="222168" y="932115"/>
                  <a:pt x="262848" y="928364"/>
                  <a:pt x="342900" y="939800"/>
                </a:cubicBezTo>
                <a:cubicBezTo>
                  <a:pt x="436033" y="935567"/>
                  <a:pt x="529367" y="934535"/>
                  <a:pt x="622300" y="927100"/>
                </a:cubicBezTo>
                <a:cubicBezTo>
                  <a:pt x="635644" y="926032"/>
                  <a:pt x="649947" y="922763"/>
                  <a:pt x="660400" y="914400"/>
                </a:cubicBezTo>
                <a:cubicBezTo>
                  <a:pt x="693125" y="888220"/>
                  <a:pt x="719667" y="855133"/>
                  <a:pt x="749300" y="825500"/>
                </a:cubicBezTo>
                <a:lnTo>
                  <a:pt x="787400" y="787400"/>
                </a:lnTo>
                <a:cubicBezTo>
                  <a:pt x="800100" y="774700"/>
                  <a:pt x="817468" y="765364"/>
                  <a:pt x="825500" y="749300"/>
                </a:cubicBezTo>
                <a:cubicBezTo>
                  <a:pt x="833967" y="732367"/>
                  <a:pt x="841160" y="714734"/>
                  <a:pt x="850900" y="698500"/>
                </a:cubicBezTo>
                <a:cubicBezTo>
                  <a:pt x="872637" y="662271"/>
                  <a:pt x="912585" y="615046"/>
                  <a:pt x="927100" y="571500"/>
                </a:cubicBezTo>
                <a:cubicBezTo>
                  <a:pt x="938139" y="538382"/>
                  <a:pt x="952500" y="469900"/>
                  <a:pt x="952500" y="469900"/>
                </a:cubicBezTo>
                <a:cubicBezTo>
                  <a:pt x="948267" y="397933"/>
                  <a:pt x="946973" y="325733"/>
                  <a:pt x="939800" y="254000"/>
                </a:cubicBezTo>
                <a:cubicBezTo>
                  <a:pt x="938468" y="240679"/>
                  <a:pt x="933601" y="227602"/>
                  <a:pt x="927100" y="215900"/>
                </a:cubicBezTo>
                <a:cubicBezTo>
                  <a:pt x="909823" y="184802"/>
                  <a:pt x="872301" y="125958"/>
                  <a:pt x="838200" y="101600"/>
                </a:cubicBezTo>
                <a:cubicBezTo>
                  <a:pt x="796079" y="71514"/>
                  <a:pt x="790757" y="81267"/>
                  <a:pt x="749300" y="63500"/>
                </a:cubicBezTo>
                <a:cubicBezTo>
                  <a:pt x="656324" y="23653"/>
                  <a:pt x="741358" y="48815"/>
                  <a:pt x="647700" y="25400"/>
                </a:cubicBezTo>
                <a:cubicBezTo>
                  <a:pt x="584200" y="29633"/>
                  <a:pt x="520452" y="31072"/>
                  <a:pt x="457200" y="38100"/>
                </a:cubicBezTo>
                <a:cubicBezTo>
                  <a:pt x="443895" y="39578"/>
                  <a:pt x="430802" y="44299"/>
                  <a:pt x="419100" y="50800"/>
                </a:cubicBezTo>
                <a:cubicBezTo>
                  <a:pt x="363782" y="81532"/>
                  <a:pt x="304744" y="127074"/>
                  <a:pt x="266700" y="177800"/>
                </a:cubicBezTo>
                <a:cubicBezTo>
                  <a:pt x="254000" y="194733"/>
                  <a:pt x="242375" y="212529"/>
                  <a:pt x="228600" y="228600"/>
                </a:cubicBezTo>
                <a:cubicBezTo>
                  <a:pt x="216911" y="242237"/>
                  <a:pt x="200939" y="252085"/>
                  <a:pt x="190500" y="266700"/>
                </a:cubicBezTo>
                <a:cubicBezTo>
                  <a:pt x="179496" y="282106"/>
                  <a:pt x="174840" y="301266"/>
                  <a:pt x="165100" y="317500"/>
                </a:cubicBezTo>
                <a:cubicBezTo>
                  <a:pt x="149394" y="343677"/>
                  <a:pt x="131233" y="368300"/>
                  <a:pt x="114300" y="393700"/>
                </a:cubicBezTo>
                <a:cubicBezTo>
                  <a:pt x="105833" y="406400"/>
                  <a:pt x="93727" y="417320"/>
                  <a:pt x="88900" y="431800"/>
                </a:cubicBezTo>
                <a:cubicBezTo>
                  <a:pt x="70213" y="487861"/>
                  <a:pt x="82187" y="457926"/>
                  <a:pt x="50800" y="520700"/>
                </a:cubicBezTo>
                <a:cubicBezTo>
                  <a:pt x="31471" y="636674"/>
                  <a:pt x="30884" y="602672"/>
                  <a:pt x="50800" y="762000"/>
                </a:cubicBezTo>
                <a:cubicBezTo>
                  <a:pt x="52460" y="775284"/>
                  <a:pt x="58227" y="787795"/>
                  <a:pt x="63500" y="800100"/>
                </a:cubicBezTo>
                <a:cubicBezTo>
                  <a:pt x="70958" y="817501"/>
                  <a:pt x="77896" y="835494"/>
                  <a:pt x="88900" y="850900"/>
                </a:cubicBezTo>
                <a:cubicBezTo>
                  <a:pt x="113779" y="885731"/>
                  <a:pt x="145852" y="899716"/>
                  <a:pt x="177800" y="927100"/>
                </a:cubicBezTo>
                <a:cubicBezTo>
                  <a:pt x="191437" y="938789"/>
                  <a:pt x="200956" y="955237"/>
                  <a:pt x="215900" y="965200"/>
                </a:cubicBezTo>
                <a:cubicBezTo>
                  <a:pt x="227039" y="972626"/>
                  <a:pt x="242026" y="971913"/>
                  <a:pt x="254000" y="977900"/>
                </a:cubicBezTo>
                <a:cubicBezTo>
                  <a:pt x="341705" y="1021753"/>
                  <a:pt x="237174" y="989569"/>
                  <a:pt x="342900" y="1016000"/>
                </a:cubicBezTo>
                <a:cubicBezTo>
                  <a:pt x="497729" y="1006892"/>
                  <a:pt x="507867" y="1019667"/>
                  <a:pt x="609600" y="990600"/>
                </a:cubicBezTo>
                <a:cubicBezTo>
                  <a:pt x="639233" y="982133"/>
                  <a:pt x="673100" y="969433"/>
                  <a:pt x="698500" y="952500"/>
                </a:cubicBezTo>
                <a:cubicBezTo>
                  <a:pt x="733723" y="929018"/>
                  <a:pt x="773655" y="909357"/>
                  <a:pt x="800100" y="876300"/>
                </a:cubicBezTo>
                <a:lnTo>
                  <a:pt x="901700" y="749300"/>
                </a:lnTo>
                <a:lnTo>
                  <a:pt x="927100" y="673100"/>
                </a:lnTo>
                <a:lnTo>
                  <a:pt x="939800" y="635000"/>
                </a:lnTo>
                <a:cubicBezTo>
                  <a:pt x="935567" y="529167"/>
                  <a:pt x="934387" y="423167"/>
                  <a:pt x="927100" y="317500"/>
                </a:cubicBezTo>
                <a:cubicBezTo>
                  <a:pt x="926449" y="308060"/>
                  <a:pt x="908188" y="241577"/>
                  <a:pt x="901700" y="228600"/>
                </a:cubicBezTo>
                <a:cubicBezTo>
                  <a:pt x="894874" y="214948"/>
                  <a:pt x="883126" y="204152"/>
                  <a:pt x="876300" y="190500"/>
                </a:cubicBezTo>
                <a:cubicBezTo>
                  <a:pt x="870313" y="178526"/>
                  <a:pt x="869587" y="164374"/>
                  <a:pt x="863600" y="152400"/>
                </a:cubicBezTo>
                <a:cubicBezTo>
                  <a:pt x="856907" y="139015"/>
                  <a:pt x="805134" y="67814"/>
                  <a:pt x="800100" y="63500"/>
                </a:cubicBezTo>
                <a:cubicBezTo>
                  <a:pt x="785726" y="51179"/>
                  <a:pt x="766600" y="45789"/>
                  <a:pt x="749300" y="38100"/>
                </a:cubicBezTo>
                <a:cubicBezTo>
                  <a:pt x="678000" y="6411"/>
                  <a:pt x="702713" y="12700"/>
                  <a:pt x="635000" y="127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0729459-1F68-16B0-A45A-4FDCF8E5B92F}"/>
              </a:ext>
            </a:extLst>
          </p:cNvPr>
          <p:cNvSpPr/>
          <p:nvPr/>
        </p:nvSpPr>
        <p:spPr>
          <a:xfrm>
            <a:off x="4467225" y="863600"/>
            <a:ext cx="952500" cy="1016000"/>
          </a:xfrm>
          <a:custGeom>
            <a:avLst/>
            <a:gdLst>
              <a:gd name="connsiteX0" fmla="*/ 825500 w 952500"/>
              <a:gd name="connsiteY0" fmla="*/ 0 h 1016000"/>
              <a:gd name="connsiteX1" fmla="*/ 736600 w 952500"/>
              <a:gd name="connsiteY1" fmla="*/ 25400 h 1016000"/>
              <a:gd name="connsiteX2" fmla="*/ 660400 w 952500"/>
              <a:gd name="connsiteY2" fmla="*/ 50800 h 1016000"/>
              <a:gd name="connsiteX3" fmla="*/ 596900 w 952500"/>
              <a:gd name="connsiteY3" fmla="*/ 63500 h 1016000"/>
              <a:gd name="connsiteX4" fmla="*/ 495300 w 952500"/>
              <a:gd name="connsiteY4" fmla="*/ 88900 h 1016000"/>
              <a:gd name="connsiteX5" fmla="*/ 457200 w 952500"/>
              <a:gd name="connsiteY5" fmla="*/ 114300 h 1016000"/>
              <a:gd name="connsiteX6" fmla="*/ 381000 w 952500"/>
              <a:gd name="connsiteY6" fmla="*/ 139700 h 1016000"/>
              <a:gd name="connsiteX7" fmla="*/ 292100 w 952500"/>
              <a:gd name="connsiteY7" fmla="*/ 177800 h 1016000"/>
              <a:gd name="connsiteX8" fmla="*/ 215900 w 952500"/>
              <a:gd name="connsiteY8" fmla="*/ 228600 h 1016000"/>
              <a:gd name="connsiteX9" fmla="*/ 139700 w 952500"/>
              <a:gd name="connsiteY9" fmla="*/ 304800 h 1016000"/>
              <a:gd name="connsiteX10" fmla="*/ 101600 w 952500"/>
              <a:gd name="connsiteY10" fmla="*/ 342900 h 1016000"/>
              <a:gd name="connsiteX11" fmla="*/ 50800 w 952500"/>
              <a:gd name="connsiteY11" fmla="*/ 419100 h 1016000"/>
              <a:gd name="connsiteX12" fmla="*/ 38100 w 952500"/>
              <a:gd name="connsiteY12" fmla="*/ 469900 h 1016000"/>
              <a:gd name="connsiteX13" fmla="*/ 12700 w 952500"/>
              <a:gd name="connsiteY13" fmla="*/ 508000 h 1016000"/>
              <a:gd name="connsiteX14" fmla="*/ 0 w 952500"/>
              <a:gd name="connsiteY14" fmla="*/ 571500 h 1016000"/>
              <a:gd name="connsiteX15" fmla="*/ 38100 w 952500"/>
              <a:gd name="connsiteY15" fmla="*/ 723900 h 1016000"/>
              <a:gd name="connsiteX16" fmla="*/ 76200 w 952500"/>
              <a:gd name="connsiteY16" fmla="*/ 749300 h 1016000"/>
              <a:gd name="connsiteX17" fmla="*/ 127000 w 952500"/>
              <a:gd name="connsiteY17" fmla="*/ 825500 h 1016000"/>
              <a:gd name="connsiteX18" fmla="*/ 152400 w 952500"/>
              <a:gd name="connsiteY18" fmla="*/ 876300 h 1016000"/>
              <a:gd name="connsiteX19" fmla="*/ 342900 w 952500"/>
              <a:gd name="connsiteY19" fmla="*/ 939800 h 1016000"/>
              <a:gd name="connsiteX20" fmla="*/ 622300 w 952500"/>
              <a:gd name="connsiteY20" fmla="*/ 927100 h 1016000"/>
              <a:gd name="connsiteX21" fmla="*/ 660400 w 952500"/>
              <a:gd name="connsiteY21" fmla="*/ 914400 h 1016000"/>
              <a:gd name="connsiteX22" fmla="*/ 749300 w 952500"/>
              <a:gd name="connsiteY22" fmla="*/ 825500 h 1016000"/>
              <a:gd name="connsiteX23" fmla="*/ 787400 w 952500"/>
              <a:gd name="connsiteY23" fmla="*/ 787400 h 1016000"/>
              <a:gd name="connsiteX24" fmla="*/ 825500 w 952500"/>
              <a:gd name="connsiteY24" fmla="*/ 749300 h 1016000"/>
              <a:gd name="connsiteX25" fmla="*/ 850900 w 952500"/>
              <a:gd name="connsiteY25" fmla="*/ 698500 h 1016000"/>
              <a:gd name="connsiteX26" fmla="*/ 927100 w 952500"/>
              <a:gd name="connsiteY26" fmla="*/ 571500 h 1016000"/>
              <a:gd name="connsiteX27" fmla="*/ 952500 w 952500"/>
              <a:gd name="connsiteY27" fmla="*/ 469900 h 1016000"/>
              <a:gd name="connsiteX28" fmla="*/ 939800 w 952500"/>
              <a:gd name="connsiteY28" fmla="*/ 254000 h 1016000"/>
              <a:gd name="connsiteX29" fmla="*/ 927100 w 952500"/>
              <a:gd name="connsiteY29" fmla="*/ 215900 h 1016000"/>
              <a:gd name="connsiteX30" fmla="*/ 838200 w 952500"/>
              <a:gd name="connsiteY30" fmla="*/ 101600 h 1016000"/>
              <a:gd name="connsiteX31" fmla="*/ 749300 w 952500"/>
              <a:gd name="connsiteY31" fmla="*/ 63500 h 1016000"/>
              <a:gd name="connsiteX32" fmla="*/ 647700 w 952500"/>
              <a:gd name="connsiteY32" fmla="*/ 25400 h 1016000"/>
              <a:gd name="connsiteX33" fmla="*/ 457200 w 952500"/>
              <a:gd name="connsiteY33" fmla="*/ 38100 h 1016000"/>
              <a:gd name="connsiteX34" fmla="*/ 419100 w 952500"/>
              <a:gd name="connsiteY34" fmla="*/ 50800 h 1016000"/>
              <a:gd name="connsiteX35" fmla="*/ 266700 w 952500"/>
              <a:gd name="connsiteY35" fmla="*/ 177800 h 1016000"/>
              <a:gd name="connsiteX36" fmla="*/ 228600 w 952500"/>
              <a:gd name="connsiteY36" fmla="*/ 228600 h 1016000"/>
              <a:gd name="connsiteX37" fmla="*/ 190500 w 952500"/>
              <a:gd name="connsiteY37" fmla="*/ 266700 h 1016000"/>
              <a:gd name="connsiteX38" fmla="*/ 165100 w 952500"/>
              <a:gd name="connsiteY38" fmla="*/ 317500 h 1016000"/>
              <a:gd name="connsiteX39" fmla="*/ 114300 w 952500"/>
              <a:gd name="connsiteY39" fmla="*/ 393700 h 1016000"/>
              <a:gd name="connsiteX40" fmla="*/ 88900 w 952500"/>
              <a:gd name="connsiteY40" fmla="*/ 431800 h 1016000"/>
              <a:gd name="connsiteX41" fmla="*/ 50800 w 952500"/>
              <a:gd name="connsiteY41" fmla="*/ 520700 h 1016000"/>
              <a:gd name="connsiteX42" fmla="*/ 50800 w 952500"/>
              <a:gd name="connsiteY42" fmla="*/ 762000 h 1016000"/>
              <a:gd name="connsiteX43" fmla="*/ 63500 w 952500"/>
              <a:gd name="connsiteY43" fmla="*/ 800100 h 1016000"/>
              <a:gd name="connsiteX44" fmla="*/ 88900 w 952500"/>
              <a:gd name="connsiteY44" fmla="*/ 850900 h 1016000"/>
              <a:gd name="connsiteX45" fmla="*/ 177800 w 952500"/>
              <a:gd name="connsiteY45" fmla="*/ 927100 h 1016000"/>
              <a:gd name="connsiteX46" fmla="*/ 215900 w 952500"/>
              <a:gd name="connsiteY46" fmla="*/ 965200 h 1016000"/>
              <a:gd name="connsiteX47" fmla="*/ 254000 w 952500"/>
              <a:gd name="connsiteY47" fmla="*/ 977900 h 1016000"/>
              <a:gd name="connsiteX48" fmla="*/ 342900 w 952500"/>
              <a:gd name="connsiteY48" fmla="*/ 1016000 h 1016000"/>
              <a:gd name="connsiteX49" fmla="*/ 609600 w 952500"/>
              <a:gd name="connsiteY49" fmla="*/ 990600 h 1016000"/>
              <a:gd name="connsiteX50" fmla="*/ 698500 w 952500"/>
              <a:gd name="connsiteY50" fmla="*/ 952500 h 1016000"/>
              <a:gd name="connsiteX51" fmla="*/ 800100 w 952500"/>
              <a:gd name="connsiteY51" fmla="*/ 876300 h 1016000"/>
              <a:gd name="connsiteX52" fmla="*/ 901700 w 952500"/>
              <a:gd name="connsiteY52" fmla="*/ 749300 h 1016000"/>
              <a:gd name="connsiteX53" fmla="*/ 927100 w 952500"/>
              <a:gd name="connsiteY53" fmla="*/ 673100 h 1016000"/>
              <a:gd name="connsiteX54" fmla="*/ 939800 w 952500"/>
              <a:gd name="connsiteY54" fmla="*/ 635000 h 1016000"/>
              <a:gd name="connsiteX55" fmla="*/ 927100 w 952500"/>
              <a:gd name="connsiteY55" fmla="*/ 317500 h 1016000"/>
              <a:gd name="connsiteX56" fmla="*/ 901700 w 952500"/>
              <a:gd name="connsiteY56" fmla="*/ 228600 h 1016000"/>
              <a:gd name="connsiteX57" fmla="*/ 876300 w 952500"/>
              <a:gd name="connsiteY57" fmla="*/ 190500 h 1016000"/>
              <a:gd name="connsiteX58" fmla="*/ 863600 w 952500"/>
              <a:gd name="connsiteY58" fmla="*/ 152400 h 1016000"/>
              <a:gd name="connsiteX59" fmla="*/ 800100 w 952500"/>
              <a:gd name="connsiteY59" fmla="*/ 63500 h 1016000"/>
              <a:gd name="connsiteX60" fmla="*/ 749300 w 952500"/>
              <a:gd name="connsiteY60" fmla="*/ 38100 h 1016000"/>
              <a:gd name="connsiteX61" fmla="*/ 635000 w 952500"/>
              <a:gd name="connsiteY61" fmla="*/ 127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52500" h="1016000">
                <a:moveTo>
                  <a:pt x="825500" y="0"/>
                </a:moveTo>
                <a:cubicBezTo>
                  <a:pt x="795867" y="8467"/>
                  <a:pt x="766056" y="16337"/>
                  <a:pt x="736600" y="25400"/>
                </a:cubicBezTo>
                <a:cubicBezTo>
                  <a:pt x="711010" y="33274"/>
                  <a:pt x="686654" y="45549"/>
                  <a:pt x="660400" y="50800"/>
                </a:cubicBezTo>
                <a:cubicBezTo>
                  <a:pt x="639233" y="55033"/>
                  <a:pt x="617933" y="58646"/>
                  <a:pt x="596900" y="63500"/>
                </a:cubicBezTo>
                <a:cubicBezTo>
                  <a:pt x="562885" y="71350"/>
                  <a:pt x="495300" y="88900"/>
                  <a:pt x="495300" y="88900"/>
                </a:cubicBezTo>
                <a:cubicBezTo>
                  <a:pt x="482600" y="97367"/>
                  <a:pt x="471148" y="108101"/>
                  <a:pt x="457200" y="114300"/>
                </a:cubicBezTo>
                <a:cubicBezTo>
                  <a:pt x="432734" y="125174"/>
                  <a:pt x="406400" y="131233"/>
                  <a:pt x="381000" y="139700"/>
                </a:cubicBezTo>
                <a:cubicBezTo>
                  <a:pt x="341585" y="152838"/>
                  <a:pt x="331334" y="154260"/>
                  <a:pt x="292100" y="177800"/>
                </a:cubicBezTo>
                <a:cubicBezTo>
                  <a:pt x="265923" y="193506"/>
                  <a:pt x="237486" y="207014"/>
                  <a:pt x="215900" y="228600"/>
                </a:cubicBezTo>
                <a:lnTo>
                  <a:pt x="139700" y="304800"/>
                </a:lnTo>
                <a:cubicBezTo>
                  <a:pt x="127000" y="317500"/>
                  <a:pt x="111563" y="327956"/>
                  <a:pt x="101600" y="342900"/>
                </a:cubicBezTo>
                <a:lnTo>
                  <a:pt x="50800" y="419100"/>
                </a:lnTo>
                <a:cubicBezTo>
                  <a:pt x="46567" y="436033"/>
                  <a:pt x="44976" y="453857"/>
                  <a:pt x="38100" y="469900"/>
                </a:cubicBezTo>
                <a:cubicBezTo>
                  <a:pt x="32087" y="483929"/>
                  <a:pt x="18059" y="493708"/>
                  <a:pt x="12700" y="508000"/>
                </a:cubicBezTo>
                <a:cubicBezTo>
                  <a:pt x="5121" y="528211"/>
                  <a:pt x="4233" y="550333"/>
                  <a:pt x="0" y="571500"/>
                </a:cubicBezTo>
                <a:cubicBezTo>
                  <a:pt x="6505" y="617037"/>
                  <a:pt x="8756" y="682818"/>
                  <a:pt x="38100" y="723900"/>
                </a:cubicBezTo>
                <a:cubicBezTo>
                  <a:pt x="46972" y="736320"/>
                  <a:pt x="63500" y="740833"/>
                  <a:pt x="76200" y="749300"/>
                </a:cubicBezTo>
                <a:cubicBezTo>
                  <a:pt x="93133" y="774700"/>
                  <a:pt x="113348" y="798196"/>
                  <a:pt x="127000" y="825500"/>
                </a:cubicBezTo>
                <a:cubicBezTo>
                  <a:pt x="135467" y="842433"/>
                  <a:pt x="137617" y="864473"/>
                  <a:pt x="152400" y="876300"/>
                </a:cubicBezTo>
                <a:cubicBezTo>
                  <a:pt x="222168" y="932115"/>
                  <a:pt x="262848" y="928364"/>
                  <a:pt x="342900" y="939800"/>
                </a:cubicBezTo>
                <a:cubicBezTo>
                  <a:pt x="436033" y="935567"/>
                  <a:pt x="529367" y="934535"/>
                  <a:pt x="622300" y="927100"/>
                </a:cubicBezTo>
                <a:cubicBezTo>
                  <a:pt x="635644" y="926032"/>
                  <a:pt x="649947" y="922763"/>
                  <a:pt x="660400" y="914400"/>
                </a:cubicBezTo>
                <a:cubicBezTo>
                  <a:pt x="693125" y="888220"/>
                  <a:pt x="719667" y="855133"/>
                  <a:pt x="749300" y="825500"/>
                </a:cubicBezTo>
                <a:lnTo>
                  <a:pt x="787400" y="787400"/>
                </a:lnTo>
                <a:cubicBezTo>
                  <a:pt x="800100" y="774700"/>
                  <a:pt x="817468" y="765364"/>
                  <a:pt x="825500" y="749300"/>
                </a:cubicBezTo>
                <a:cubicBezTo>
                  <a:pt x="833967" y="732367"/>
                  <a:pt x="841160" y="714734"/>
                  <a:pt x="850900" y="698500"/>
                </a:cubicBezTo>
                <a:cubicBezTo>
                  <a:pt x="872637" y="662271"/>
                  <a:pt x="912585" y="615046"/>
                  <a:pt x="927100" y="571500"/>
                </a:cubicBezTo>
                <a:cubicBezTo>
                  <a:pt x="938139" y="538382"/>
                  <a:pt x="952500" y="469900"/>
                  <a:pt x="952500" y="469900"/>
                </a:cubicBezTo>
                <a:cubicBezTo>
                  <a:pt x="948267" y="397933"/>
                  <a:pt x="946973" y="325733"/>
                  <a:pt x="939800" y="254000"/>
                </a:cubicBezTo>
                <a:cubicBezTo>
                  <a:pt x="938468" y="240679"/>
                  <a:pt x="933601" y="227602"/>
                  <a:pt x="927100" y="215900"/>
                </a:cubicBezTo>
                <a:cubicBezTo>
                  <a:pt x="909823" y="184802"/>
                  <a:pt x="872301" y="125958"/>
                  <a:pt x="838200" y="101600"/>
                </a:cubicBezTo>
                <a:cubicBezTo>
                  <a:pt x="796079" y="71514"/>
                  <a:pt x="790757" y="81267"/>
                  <a:pt x="749300" y="63500"/>
                </a:cubicBezTo>
                <a:cubicBezTo>
                  <a:pt x="656324" y="23653"/>
                  <a:pt x="741358" y="48815"/>
                  <a:pt x="647700" y="25400"/>
                </a:cubicBezTo>
                <a:cubicBezTo>
                  <a:pt x="584200" y="29633"/>
                  <a:pt x="520452" y="31072"/>
                  <a:pt x="457200" y="38100"/>
                </a:cubicBezTo>
                <a:cubicBezTo>
                  <a:pt x="443895" y="39578"/>
                  <a:pt x="430802" y="44299"/>
                  <a:pt x="419100" y="50800"/>
                </a:cubicBezTo>
                <a:cubicBezTo>
                  <a:pt x="363782" y="81532"/>
                  <a:pt x="304744" y="127074"/>
                  <a:pt x="266700" y="177800"/>
                </a:cubicBezTo>
                <a:cubicBezTo>
                  <a:pt x="254000" y="194733"/>
                  <a:pt x="242375" y="212529"/>
                  <a:pt x="228600" y="228600"/>
                </a:cubicBezTo>
                <a:cubicBezTo>
                  <a:pt x="216911" y="242237"/>
                  <a:pt x="200939" y="252085"/>
                  <a:pt x="190500" y="266700"/>
                </a:cubicBezTo>
                <a:cubicBezTo>
                  <a:pt x="179496" y="282106"/>
                  <a:pt x="174840" y="301266"/>
                  <a:pt x="165100" y="317500"/>
                </a:cubicBezTo>
                <a:cubicBezTo>
                  <a:pt x="149394" y="343677"/>
                  <a:pt x="131233" y="368300"/>
                  <a:pt x="114300" y="393700"/>
                </a:cubicBezTo>
                <a:cubicBezTo>
                  <a:pt x="105833" y="406400"/>
                  <a:pt x="93727" y="417320"/>
                  <a:pt x="88900" y="431800"/>
                </a:cubicBezTo>
                <a:cubicBezTo>
                  <a:pt x="70213" y="487861"/>
                  <a:pt x="82187" y="457926"/>
                  <a:pt x="50800" y="520700"/>
                </a:cubicBezTo>
                <a:cubicBezTo>
                  <a:pt x="31471" y="636674"/>
                  <a:pt x="30884" y="602672"/>
                  <a:pt x="50800" y="762000"/>
                </a:cubicBezTo>
                <a:cubicBezTo>
                  <a:pt x="52460" y="775284"/>
                  <a:pt x="58227" y="787795"/>
                  <a:pt x="63500" y="800100"/>
                </a:cubicBezTo>
                <a:cubicBezTo>
                  <a:pt x="70958" y="817501"/>
                  <a:pt x="77896" y="835494"/>
                  <a:pt x="88900" y="850900"/>
                </a:cubicBezTo>
                <a:cubicBezTo>
                  <a:pt x="113779" y="885731"/>
                  <a:pt x="145852" y="899716"/>
                  <a:pt x="177800" y="927100"/>
                </a:cubicBezTo>
                <a:cubicBezTo>
                  <a:pt x="191437" y="938789"/>
                  <a:pt x="200956" y="955237"/>
                  <a:pt x="215900" y="965200"/>
                </a:cubicBezTo>
                <a:cubicBezTo>
                  <a:pt x="227039" y="972626"/>
                  <a:pt x="242026" y="971913"/>
                  <a:pt x="254000" y="977900"/>
                </a:cubicBezTo>
                <a:cubicBezTo>
                  <a:pt x="341705" y="1021753"/>
                  <a:pt x="237174" y="989569"/>
                  <a:pt x="342900" y="1016000"/>
                </a:cubicBezTo>
                <a:cubicBezTo>
                  <a:pt x="497729" y="1006892"/>
                  <a:pt x="507867" y="1019667"/>
                  <a:pt x="609600" y="990600"/>
                </a:cubicBezTo>
                <a:cubicBezTo>
                  <a:pt x="639233" y="982133"/>
                  <a:pt x="673100" y="969433"/>
                  <a:pt x="698500" y="952500"/>
                </a:cubicBezTo>
                <a:cubicBezTo>
                  <a:pt x="733723" y="929018"/>
                  <a:pt x="773655" y="909357"/>
                  <a:pt x="800100" y="876300"/>
                </a:cubicBezTo>
                <a:lnTo>
                  <a:pt x="901700" y="749300"/>
                </a:lnTo>
                <a:lnTo>
                  <a:pt x="927100" y="673100"/>
                </a:lnTo>
                <a:lnTo>
                  <a:pt x="939800" y="635000"/>
                </a:lnTo>
                <a:cubicBezTo>
                  <a:pt x="935567" y="529167"/>
                  <a:pt x="934387" y="423167"/>
                  <a:pt x="927100" y="317500"/>
                </a:cubicBezTo>
                <a:cubicBezTo>
                  <a:pt x="926449" y="308060"/>
                  <a:pt x="908188" y="241577"/>
                  <a:pt x="901700" y="228600"/>
                </a:cubicBezTo>
                <a:cubicBezTo>
                  <a:pt x="894874" y="214948"/>
                  <a:pt x="883126" y="204152"/>
                  <a:pt x="876300" y="190500"/>
                </a:cubicBezTo>
                <a:cubicBezTo>
                  <a:pt x="870313" y="178526"/>
                  <a:pt x="869587" y="164374"/>
                  <a:pt x="863600" y="152400"/>
                </a:cubicBezTo>
                <a:cubicBezTo>
                  <a:pt x="856907" y="139015"/>
                  <a:pt x="805134" y="67814"/>
                  <a:pt x="800100" y="63500"/>
                </a:cubicBezTo>
                <a:cubicBezTo>
                  <a:pt x="785726" y="51179"/>
                  <a:pt x="766600" y="45789"/>
                  <a:pt x="749300" y="38100"/>
                </a:cubicBezTo>
                <a:cubicBezTo>
                  <a:pt x="678000" y="6411"/>
                  <a:pt x="702713" y="12700"/>
                  <a:pt x="635000" y="127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22733C6-B02F-CAC4-6355-C4528E99E096}"/>
              </a:ext>
            </a:extLst>
          </p:cNvPr>
          <p:cNvSpPr/>
          <p:nvPr/>
        </p:nvSpPr>
        <p:spPr>
          <a:xfrm>
            <a:off x="2057400" y="863600"/>
            <a:ext cx="952500" cy="1016000"/>
          </a:xfrm>
          <a:custGeom>
            <a:avLst/>
            <a:gdLst>
              <a:gd name="connsiteX0" fmla="*/ 825500 w 952500"/>
              <a:gd name="connsiteY0" fmla="*/ 0 h 1016000"/>
              <a:gd name="connsiteX1" fmla="*/ 736600 w 952500"/>
              <a:gd name="connsiteY1" fmla="*/ 25400 h 1016000"/>
              <a:gd name="connsiteX2" fmla="*/ 660400 w 952500"/>
              <a:gd name="connsiteY2" fmla="*/ 50800 h 1016000"/>
              <a:gd name="connsiteX3" fmla="*/ 596900 w 952500"/>
              <a:gd name="connsiteY3" fmla="*/ 63500 h 1016000"/>
              <a:gd name="connsiteX4" fmla="*/ 495300 w 952500"/>
              <a:gd name="connsiteY4" fmla="*/ 88900 h 1016000"/>
              <a:gd name="connsiteX5" fmla="*/ 457200 w 952500"/>
              <a:gd name="connsiteY5" fmla="*/ 114300 h 1016000"/>
              <a:gd name="connsiteX6" fmla="*/ 381000 w 952500"/>
              <a:gd name="connsiteY6" fmla="*/ 139700 h 1016000"/>
              <a:gd name="connsiteX7" fmla="*/ 292100 w 952500"/>
              <a:gd name="connsiteY7" fmla="*/ 177800 h 1016000"/>
              <a:gd name="connsiteX8" fmla="*/ 215900 w 952500"/>
              <a:gd name="connsiteY8" fmla="*/ 228600 h 1016000"/>
              <a:gd name="connsiteX9" fmla="*/ 139700 w 952500"/>
              <a:gd name="connsiteY9" fmla="*/ 304800 h 1016000"/>
              <a:gd name="connsiteX10" fmla="*/ 101600 w 952500"/>
              <a:gd name="connsiteY10" fmla="*/ 342900 h 1016000"/>
              <a:gd name="connsiteX11" fmla="*/ 50800 w 952500"/>
              <a:gd name="connsiteY11" fmla="*/ 419100 h 1016000"/>
              <a:gd name="connsiteX12" fmla="*/ 38100 w 952500"/>
              <a:gd name="connsiteY12" fmla="*/ 469900 h 1016000"/>
              <a:gd name="connsiteX13" fmla="*/ 12700 w 952500"/>
              <a:gd name="connsiteY13" fmla="*/ 508000 h 1016000"/>
              <a:gd name="connsiteX14" fmla="*/ 0 w 952500"/>
              <a:gd name="connsiteY14" fmla="*/ 571500 h 1016000"/>
              <a:gd name="connsiteX15" fmla="*/ 38100 w 952500"/>
              <a:gd name="connsiteY15" fmla="*/ 723900 h 1016000"/>
              <a:gd name="connsiteX16" fmla="*/ 76200 w 952500"/>
              <a:gd name="connsiteY16" fmla="*/ 749300 h 1016000"/>
              <a:gd name="connsiteX17" fmla="*/ 127000 w 952500"/>
              <a:gd name="connsiteY17" fmla="*/ 825500 h 1016000"/>
              <a:gd name="connsiteX18" fmla="*/ 152400 w 952500"/>
              <a:gd name="connsiteY18" fmla="*/ 876300 h 1016000"/>
              <a:gd name="connsiteX19" fmla="*/ 342900 w 952500"/>
              <a:gd name="connsiteY19" fmla="*/ 939800 h 1016000"/>
              <a:gd name="connsiteX20" fmla="*/ 622300 w 952500"/>
              <a:gd name="connsiteY20" fmla="*/ 927100 h 1016000"/>
              <a:gd name="connsiteX21" fmla="*/ 660400 w 952500"/>
              <a:gd name="connsiteY21" fmla="*/ 914400 h 1016000"/>
              <a:gd name="connsiteX22" fmla="*/ 749300 w 952500"/>
              <a:gd name="connsiteY22" fmla="*/ 825500 h 1016000"/>
              <a:gd name="connsiteX23" fmla="*/ 787400 w 952500"/>
              <a:gd name="connsiteY23" fmla="*/ 787400 h 1016000"/>
              <a:gd name="connsiteX24" fmla="*/ 825500 w 952500"/>
              <a:gd name="connsiteY24" fmla="*/ 749300 h 1016000"/>
              <a:gd name="connsiteX25" fmla="*/ 850900 w 952500"/>
              <a:gd name="connsiteY25" fmla="*/ 698500 h 1016000"/>
              <a:gd name="connsiteX26" fmla="*/ 927100 w 952500"/>
              <a:gd name="connsiteY26" fmla="*/ 571500 h 1016000"/>
              <a:gd name="connsiteX27" fmla="*/ 952500 w 952500"/>
              <a:gd name="connsiteY27" fmla="*/ 469900 h 1016000"/>
              <a:gd name="connsiteX28" fmla="*/ 939800 w 952500"/>
              <a:gd name="connsiteY28" fmla="*/ 254000 h 1016000"/>
              <a:gd name="connsiteX29" fmla="*/ 927100 w 952500"/>
              <a:gd name="connsiteY29" fmla="*/ 215900 h 1016000"/>
              <a:gd name="connsiteX30" fmla="*/ 838200 w 952500"/>
              <a:gd name="connsiteY30" fmla="*/ 101600 h 1016000"/>
              <a:gd name="connsiteX31" fmla="*/ 749300 w 952500"/>
              <a:gd name="connsiteY31" fmla="*/ 63500 h 1016000"/>
              <a:gd name="connsiteX32" fmla="*/ 647700 w 952500"/>
              <a:gd name="connsiteY32" fmla="*/ 25400 h 1016000"/>
              <a:gd name="connsiteX33" fmla="*/ 457200 w 952500"/>
              <a:gd name="connsiteY33" fmla="*/ 38100 h 1016000"/>
              <a:gd name="connsiteX34" fmla="*/ 419100 w 952500"/>
              <a:gd name="connsiteY34" fmla="*/ 50800 h 1016000"/>
              <a:gd name="connsiteX35" fmla="*/ 266700 w 952500"/>
              <a:gd name="connsiteY35" fmla="*/ 177800 h 1016000"/>
              <a:gd name="connsiteX36" fmla="*/ 228600 w 952500"/>
              <a:gd name="connsiteY36" fmla="*/ 228600 h 1016000"/>
              <a:gd name="connsiteX37" fmla="*/ 190500 w 952500"/>
              <a:gd name="connsiteY37" fmla="*/ 266700 h 1016000"/>
              <a:gd name="connsiteX38" fmla="*/ 165100 w 952500"/>
              <a:gd name="connsiteY38" fmla="*/ 317500 h 1016000"/>
              <a:gd name="connsiteX39" fmla="*/ 114300 w 952500"/>
              <a:gd name="connsiteY39" fmla="*/ 393700 h 1016000"/>
              <a:gd name="connsiteX40" fmla="*/ 88900 w 952500"/>
              <a:gd name="connsiteY40" fmla="*/ 431800 h 1016000"/>
              <a:gd name="connsiteX41" fmla="*/ 50800 w 952500"/>
              <a:gd name="connsiteY41" fmla="*/ 520700 h 1016000"/>
              <a:gd name="connsiteX42" fmla="*/ 50800 w 952500"/>
              <a:gd name="connsiteY42" fmla="*/ 762000 h 1016000"/>
              <a:gd name="connsiteX43" fmla="*/ 63500 w 952500"/>
              <a:gd name="connsiteY43" fmla="*/ 800100 h 1016000"/>
              <a:gd name="connsiteX44" fmla="*/ 88900 w 952500"/>
              <a:gd name="connsiteY44" fmla="*/ 850900 h 1016000"/>
              <a:gd name="connsiteX45" fmla="*/ 177800 w 952500"/>
              <a:gd name="connsiteY45" fmla="*/ 927100 h 1016000"/>
              <a:gd name="connsiteX46" fmla="*/ 215900 w 952500"/>
              <a:gd name="connsiteY46" fmla="*/ 965200 h 1016000"/>
              <a:gd name="connsiteX47" fmla="*/ 254000 w 952500"/>
              <a:gd name="connsiteY47" fmla="*/ 977900 h 1016000"/>
              <a:gd name="connsiteX48" fmla="*/ 342900 w 952500"/>
              <a:gd name="connsiteY48" fmla="*/ 1016000 h 1016000"/>
              <a:gd name="connsiteX49" fmla="*/ 609600 w 952500"/>
              <a:gd name="connsiteY49" fmla="*/ 990600 h 1016000"/>
              <a:gd name="connsiteX50" fmla="*/ 698500 w 952500"/>
              <a:gd name="connsiteY50" fmla="*/ 952500 h 1016000"/>
              <a:gd name="connsiteX51" fmla="*/ 800100 w 952500"/>
              <a:gd name="connsiteY51" fmla="*/ 876300 h 1016000"/>
              <a:gd name="connsiteX52" fmla="*/ 901700 w 952500"/>
              <a:gd name="connsiteY52" fmla="*/ 749300 h 1016000"/>
              <a:gd name="connsiteX53" fmla="*/ 927100 w 952500"/>
              <a:gd name="connsiteY53" fmla="*/ 673100 h 1016000"/>
              <a:gd name="connsiteX54" fmla="*/ 939800 w 952500"/>
              <a:gd name="connsiteY54" fmla="*/ 635000 h 1016000"/>
              <a:gd name="connsiteX55" fmla="*/ 927100 w 952500"/>
              <a:gd name="connsiteY55" fmla="*/ 317500 h 1016000"/>
              <a:gd name="connsiteX56" fmla="*/ 901700 w 952500"/>
              <a:gd name="connsiteY56" fmla="*/ 228600 h 1016000"/>
              <a:gd name="connsiteX57" fmla="*/ 876300 w 952500"/>
              <a:gd name="connsiteY57" fmla="*/ 190500 h 1016000"/>
              <a:gd name="connsiteX58" fmla="*/ 863600 w 952500"/>
              <a:gd name="connsiteY58" fmla="*/ 152400 h 1016000"/>
              <a:gd name="connsiteX59" fmla="*/ 800100 w 952500"/>
              <a:gd name="connsiteY59" fmla="*/ 63500 h 1016000"/>
              <a:gd name="connsiteX60" fmla="*/ 749300 w 952500"/>
              <a:gd name="connsiteY60" fmla="*/ 38100 h 1016000"/>
              <a:gd name="connsiteX61" fmla="*/ 635000 w 952500"/>
              <a:gd name="connsiteY61" fmla="*/ 127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52500" h="1016000">
                <a:moveTo>
                  <a:pt x="825500" y="0"/>
                </a:moveTo>
                <a:cubicBezTo>
                  <a:pt x="795867" y="8467"/>
                  <a:pt x="766056" y="16337"/>
                  <a:pt x="736600" y="25400"/>
                </a:cubicBezTo>
                <a:cubicBezTo>
                  <a:pt x="711010" y="33274"/>
                  <a:pt x="686654" y="45549"/>
                  <a:pt x="660400" y="50800"/>
                </a:cubicBezTo>
                <a:cubicBezTo>
                  <a:pt x="639233" y="55033"/>
                  <a:pt x="617933" y="58646"/>
                  <a:pt x="596900" y="63500"/>
                </a:cubicBezTo>
                <a:cubicBezTo>
                  <a:pt x="562885" y="71350"/>
                  <a:pt x="495300" y="88900"/>
                  <a:pt x="495300" y="88900"/>
                </a:cubicBezTo>
                <a:cubicBezTo>
                  <a:pt x="482600" y="97367"/>
                  <a:pt x="471148" y="108101"/>
                  <a:pt x="457200" y="114300"/>
                </a:cubicBezTo>
                <a:cubicBezTo>
                  <a:pt x="432734" y="125174"/>
                  <a:pt x="406400" y="131233"/>
                  <a:pt x="381000" y="139700"/>
                </a:cubicBezTo>
                <a:cubicBezTo>
                  <a:pt x="341585" y="152838"/>
                  <a:pt x="331334" y="154260"/>
                  <a:pt x="292100" y="177800"/>
                </a:cubicBezTo>
                <a:cubicBezTo>
                  <a:pt x="265923" y="193506"/>
                  <a:pt x="237486" y="207014"/>
                  <a:pt x="215900" y="228600"/>
                </a:cubicBezTo>
                <a:lnTo>
                  <a:pt x="139700" y="304800"/>
                </a:lnTo>
                <a:cubicBezTo>
                  <a:pt x="127000" y="317500"/>
                  <a:pt x="111563" y="327956"/>
                  <a:pt x="101600" y="342900"/>
                </a:cubicBezTo>
                <a:lnTo>
                  <a:pt x="50800" y="419100"/>
                </a:lnTo>
                <a:cubicBezTo>
                  <a:pt x="46567" y="436033"/>
                  <a:pt x="44976" y="453857"/>
                  <a:pt x="38100" y="469900"/>
                </a:cubicBezTo>
                <a:cubicBezTo>
                  <a:pt x="32087" y="483929"/>
                  <a:pt x="18059" y="493708"/>
                  <a:pt x="12700" y="508000"/>
                </a:cubicBezTo>
                <a:cubicBezTo>
                  <a:pt x="5121" y="528211"/>
                  <a:pt x="4233" y="550333"/>
                  <a:pt x="0" y="571500"/>
                </a:cubicBezTo>
                <a:cubicBezTo>
                  <a:pt x="6505" y="617037"/>
                  <a:pt x="8756" y="682818"/>
                  <a:pt x="38100" y="723900"/>
                </a:cubicBezTo>
                <a:cubicBezTo>
                  <a:pt x="46972" y="736320"/>
                  <a:pt x="63500" y="740833"/>
                  <a:pt x="76200" y="749300"/>
                </a:cubicBezTo>
                <a:cubicBezTo>
                  <a:pt x="93133" y="774700"/>
                  <a:pt x="113348" y="798196"/>
                  <a:pt x="127000" y="825500"/>
                </a:cubicBezTo>
                <a:cubicBezTo>
                  <a:pt x="135467" y="842433"/>
                  <a:pt x="137617" y="864473"/>
                  <a:pt x="152400" y="876300"/>
                </a:cubicBezTo>
                <a:cubicBezTo>
                  <a:pt x="222168" y="932115"/>
                  <a:pt x="262848" y="928364"/>
                  <a:pt x="342900" y="939800"/>
                </a:cubicBezTo>
                <a:cubicBezTo>
                  <a:pt x="436033" y="935567"/>
                  <a:pt x="529367" y="934535"/>
                  <a:pt x="622300" y="927100"/>
                </a:cubicBezTo>
                <a:cubicBezTo>
                  <a:pt x="635644" y="926032"/>
                  <a:pt x="649947" y="922763"/>
                  <a:pt x="660400" y="914400"/>
                </a:cubicBezTo>
                <a:cubicBezTo>
                  <a:pt x="693125" y="888220"/>
                  <a:pt x="719667" y="855133"/>
                  <a:pt x="749300" y="825500"/>
                </a:cubicBezTo>
                <a:lnTo>
                  <a:pt x="787400" y="787400"/>
                </a:lnTo>
                <a:cubicBezTo>
                  <a:pt x="800100" y="774700"/>
                  <a:pt x="817468" y="765364"/>
                  <a:pt x="825500" y="749300"/>
                </a:cubicBezTo>
                <a:cubicBezTo>
                  <a:pt x="833967" y="732367"/>
                  <a:pt x="841160" y="714734"/>
                  <a:pt x="850900" y="698500"/>
                </a:cubicBezTo>
                <a:cubicBezTo>
                  <a:pt x="872637" y="662271"/>
                  <a:pt x="912585" y="615046"/>
                  <a:pt x="927100" y="571500"/>
                </a:cubicBezTo>
                <a:cubicBezTo>
                  <a:pt x="938139" y="538382"/>
                  <a:pt x="952500" y="469900"/>
                  <a:pt x="952500" y="469900"/>
                </a:cubicBezTo>
                <a:cubicBezTo>
                  <a:pt x="948267" y="397933"/>
                  <a:pt x="946973" y="325733"/>
                  <a:pt x="939800" y="254000"/>
                </a:cubicBezTo>
                <a:cubicBezTo>
                  <a:pt x="938468" y="240679"/>
                  <a:pt x="933601" y="227602"/>
                  <a:pt x="927100" y="215900"/>
                </a:cubicBezTo>
                <a:cubicBezTo>
                  <a:pt x="909823" y="184802"/>
                  <a:pt x="872301" y="125958"/>
                  <a:pt x="838200" y="101600"/>
                </a:cubicBezTo>
                <a:cubicBezTo>
                  <a:pt x="796079" y="71514"/>
                  <a:pt x="790757" y="81267"/>
                  <a:pt x="749300" y="63500"/>
                </a:cubicBezTo>
                <a:cubicBezTo>
                  <a:pt x="656324" y="23653"/>
                  <a:pt x="741358" y="48815"/>
                  <a:pt x="647700" y="25400"/>
                </a:cubicBezTo>
                <a:cubicBezTo>
                  <a:pt x="584200" y="29633"/>
                  <a:pt x="520452" y="31072"/>
                  <a:pt x="457200" y="38100"/>
                </a:cubicBezTo>
                <a:cubicBezTo>
                  <a:pt x="443895" y="39578"/>
                  <a:pt x="430802" y="44299"/>
                  <a:pt x="419100" y="50800"/>
                </a:cubicBezTo>
                <a:cubicBezTo>
                  <a:pt x="363782" y="81532"/>
                  <a:pt x="304744" y="127074"/>
                  <a:pt x="266700" y="177800"/>
                </a:cubicBezTo>
                <a:cubicBezTo>
                  <a:pt x="254000" y="194733"/>
                  <a:pt x="242375" y="212529"/>
                  <a:pt x="228600" y="228600"/>
                </a:cubicBezTo>
                <a:cubicBezTo>
                  <a:pt x="216911" y="242237"/>
                  <a:pt x="200939" y="252085"/>
                  <a:pt x="190500" y="266700"/>
                </a:cubicBezTo>
                <a:cubicBezTo>
                  <a:pt x="179496" y="282106"/>
                  <a:pt x="174840" y="301266"/>
                  <a:pt x="165100" y="317500"/>
                </a:cubicBezTo>
                <a:cubicBezTo>
                  <a:pt x="149394" y="343677"/>
                  <a:pt x="131233" y="368300"/>
                  <a:pt x="114300" y="393700"/>
                </a:cubicBezTo>
                <a:cubicBezTo>
                  <a:pt x="105833" y="406400"/>
                  <a:pt x="93727" y="417320"/>
                  <a:pt x="88900" y="431800"/>
                </a:cubicBezTo>
                <a:cubicBezTo>
                  <a:pt x="70213" y="487861"/>
                  <a:pt x="82187" y="457926"/>
                  <a:pt x="50800" y="520700"/>
                </a:cubicBezTo>
                <a:cubicBezTo>
                  <a:pt x="31471" y="636674"/>
                  <a:pt x="30884" y="602672"/>
                  <a:pt x="50800" y="762000"/>
                </a:cubicBezTo>
                <a:cubicBezTo>
                  <a:pt x="52460" y="775284"/>
                  <a:pt x="58227" y="787795"/>
                  <a:pt x="63500" y="800100"/>
                </a:cubicBezTo>
                <a:cubicBezTo>
                  <a:pt x="70958" y="817501"/>
                  <a:pt x="77896" y="835494"/>
                  <a:pt x="88900" y="850900"/>
                </a:cubicBezTo>
                <a:cubicBezTo>
                  <a:pt x="113779" y="885731"/>
                  <a:pt x="145852" y="899716"/>
                  <a:pt x="177800" y="927100"/>
                </a:cubicBezTo>
                <a:cubicBezTo>
                  <a:pt x="191437" y="938789"/>
                  <a:pt x="200956" y="955237"/>
                  <a:pt x="215900" y="965200"/>
                </a:cubicBezTo>
                <a:cubicBezTo>
                  <a:pt x="227039" y="972626"/>
                  <a:pt x="242026" y="971913"/>
                  <a:pt x="254000" y="977900"/>
                </a:cubicBezTo>
                <a:cubicBezTo>
                  <a:pt x="341705" y="1021753"/>
                  <a:pt x="237174" y="989569"/>
                  <a:pt x="342900" y="1016000"/>
                </a:cubicBezTo>
                <a:cubicBezTo>
                  <a:pt x="497729" y="1006892"/>
                  <a:pt x="507867" y="1019667"/>
                  <a:pt x="609600" y="990600"/>
                </a:cubicBezTo>
                <a:cubicBezTo>
                  <a:pt x="639233" y="982133"/>
                  <a:pt x="673100" y="969433"/>
                  <a:pt x="698500" y="952500"/>
                </a:cubicBezTo>
                <a:cubicBezTo>
                  <a:pt x="733723" y="929018"/>
                  <a:pt x="773655" y="909357"/>
                  <a:pt x="800100" y="876300"/>
                </a:cubicBezTo>
                <a:lnTo>
                  <a:pt x="901700" y="749300"/>
                </a:lnTo>
                <a:lnTo>
                  <a:pt x="927100" y="673100"/>
                </a:lnTo>
                <a:lnTo>
                  <a:pt x="939800" y="635000"/>
                </a:lnTo>
                <a:cubicBezTo>
                  <a:pt x="935567" y="529167"/>
                  <a:pt x="934387" y="423167"/>
                  <a:pt x="927100" y="317500"/>
                </a:cubicBezTo>
                <a:cubicBezTo>
                  <a:pt x="926449" y="308060"/>
                  <a:pt x="908188" y="241577"/>
                  <a:pt x="901700" y="228600"/>
                </a:cubicBezTo>
                <a:cubicBezTo>
                  <a:pt x="894874" y="214948"/>
                  <a:pt x="883126" y="204152"/>
                  <a:pt x="876300" y="190500"/>
                </a:cubicBezTo>
                <a:cubicBezTo>
                  <a:pt x="870313" y="178526"/>
                  <a:pt x="869587" y="164374"/>
                  <a:pt x="863600" y="152400"/>
                </a:cubicBezTo>
                <a:cubicBezTo>
                  <a:pt x="856907" y="139015"/>
                  <a:pt x="805134" y="67814"/>
                  <a:pt x="800100" y="63500"/>
                </a:cubicBezTo>
                <a:cubicBezTo>
                  <a:pt x="785726" y="51179"/>
                  <a:pt x="766600" y="45789"/>
                  <a:pt x="749300" y="38100"/>
                </a:cubicBezTo>
                <a:cubicBezTo>
                  <a:pt x="678000" y="6411"/>
                  <a:pt x="702713" y="12700"/>
                  <a:pt x="635000" y="127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82D003-1D17-FD18-4334-812A0A829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12" t="24178" r="6147"/>
          <a:stretch/>
        </p:blipFill>
        <p:spPr>
          <a:xfrm>
            <a:off x="1727200" y="101600"/>
            <a:ext cx="8737600" cy="5013325"/>
          </a:xfrm>
          <a:ln>
            <a:solidFill>
              <a:srgbClr val="FF0000"/>
            </a:solidFill>
          </a:ln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70F4F8C1-3F43-76DF-6A17-66047EA6631D}"/>
              </a:ext>
            </a:extLst>
          </p:cNvPr>
          <p:cNvSpPr/>
          <p:nvPr/>
        </p:nvSpPr>
        <p:spPr>
          <a:xfrm>
            <a:off x="5993798" y="1397000"/>
            <a:ext cx="4026502" cy="1384300"/>
          </a:xfrm>
          <a:custGeom>
            <a:avLst/>
            <a:gdLst>
              <a:gd name="connsiteX0" fmla="*/ 1562702 w 4026502"/>
              <a:gd name="connsiteY0" fmla="*/ 76200 h 1384300"/>
              <a:gd name="connsiteX1" fmla="*/ 1410302 w 4026502"/>
              <a:gd name="connsiteY1" fmla="*/ 63500 h 1384300"/>
              <a:gd name="connsiteX2" fmla="*/ 1372202 w 4026502"/>
              <a:gd name="connsiteY2" fmla="*/ 50800 h 1384300"/>
              <a:gd name="connsiteX3" fmla="*/ 1283302 w 4026502"/>
              <a:gd name="connsiteY3" fmla="*/ 38100 h 1384300"/>
              <a:gd name="connsiteX4" fmla="*/ 864202 w 4026502"/>
              <a:gd name="connsiteY4" fmla="*/ 50800 h 1384300"/>
              <a:gd name="connsiteX5" fmla="*/ 813402 w 4026502"/>
              <a:gd name="connsiteY5" fmla="*/ 63500 h 1384300"/>
              <a:gd name="connsiteX6" fmla="*/ 661002 w 4026502"/>
              <a:gd name="connsiteY6" fmla="*/ 88900 h 1384300"/>
              <a:gd name="connsiteX7" fmla="*/ 470502 w 4026502"/>
              <a:gd name="connsiteY7" fmla="*/ 127000 h 1384300"/>
              <a:gd name="connsiteX8" fmla="*/ 432402 w 4026502"/>
              <a:gd name="connsiteY8" fmla="*/ 139700 h 1384300"/>
              <a:gd name="connsiteX9" fmla="*/ 381602 w 4026502"/>
              <a:gd name="connsiteY9" fmla="*/ 152400 h 1384300"/>
              <a:gd name="connsiteX10" fmla="*/ 305402 w 4026502"/>
              <a:gd name="connsiteY10" fmla="*/ 203200 h 1384300"/>
              <a:gd name="connsiteX11" fmla="*/ 229202 w 4026502"/>
              <a:gd name="connsiteY11" fmla="*/ 241300 h 1384300"/>
              <a:gd name="connsiteX12" fmla="*/ 102202 w 4026502"/>
              <a:gd name="connsiteY12" fmla="*/ 393700 h 1384300"/>
              <a:gd name="connsiteX13" fmla="*/ 76802 w 4026502"/>
              <a:gd name="connsiteY13" fmla="*/ 431800 h 1384300"/>
              <a:gd name="connsiteX14" fmla="*/ 51402 w 4026502"/>
              <a:gd name="connsiteY14" fmla="*/ 469900 h 1384300"/>
              <a:gd name="connsiteX15" fmla="*/ 26002 w 4026502"/>
              <a:gd name="connsiteY15" fmla="*/ 558800 h 1384300"/>
              <a:gd name="connsiteX16" fmla="*/ 38702 w 4026502"/>
              <a:gd name="connsiteY16" fmla="*/ 939800 h 1384300"/>
              <a:gd name="connsiteX17" fmla="*/ 64102 w 4026502"/>
              <a:gd name="connsiteY17" fmla="*/ 1054100 h 1384300"/>
              <a:gd name="connsiteX18" fmla="*/ 89502 w 4026502"/>
              <a:gd name="connsiteY18" fmla="*/ 1168400 h 1384300"/>
              <a:gd name="connsiteX19" fmla="*/ 191102 w 4026502"/>
              <a:gd name="connsiteY19" fmla="*/ 1257300 h 1384300"/>
              <a:gd name="connsiteX20" fmla="*/ 661002 w 4026502"/>
              <a:gd name="connsiteY20" fmla="*/ 1295400 h 1384300"/>
              <a:gd name="connsiteX21" fmla="*/ 1042002 w 4026502"/>
              <a:gd name="connsiteY21" fmla="*/ 1282700 h 1384300"/>
              <a:gd name="connsiteX22" fmla="*/ 1765902 w 4026502"/>
              <a:gd name="connsiteY22" fmla="*/ 1257300 h 1384300"/>
              <a:gd name="connsiteX23" fmla="*/ 3709002 w 4026502"/>
              <a:gd name="connsiteY23" fmla="*/ 1257300 h 1384300"/>
              <a:gd name="connsiteX24" fmla="*/ 3747102 w 4026502"/>
              <a:gd name="connsiteY24" fmla="*/ 1244600 h 1384300"/>
              <a:gd name="connsiteX25" fmla="*/ 3899502 w 4026502"/>
              <a:gd name="connsiteY25" fmla="*/ 1117600 h 1384300"/>
              <a:gd name="connsiteX26" fmla="*/ 3937602 w 4026502"/>
              <a:gd name="connsiteY26" fmla="*/ 1079500 h 1384300"/>
              <a:gd name="connsiteX27" fmla="*/ 3988402 w 4026502"/>
              <a:gd name="connsiteY27" fmla="*/ 1003300 h 1384300"/>
              <a:gd name="connsiteX28" fmla="*/ 4001102 w 4026502"/>
              <a:gd name="connsiteY28" fmla="*/ 952500 h 1384300"/>
              <a:gd name="connsiteX29" fmla="*/ 4013802 w 4026502"/>
              <a:gd name="connsiteY29" fmla="*/ 914400 h 1384300"/>
              <a:gd name="connsiteX30" fmla="*/ 4026502 w 4026502"/>
              <a:gd name="connsiteY30" fmla="*/ 762000 h 1384300"/>
              <a:gd name="connsiteX31" fmla="*/ 4001102 w 4026502"/>
              <a:gd name="connsiteY31" fmla="*/ 596900 h 1384300"/>
              <a:gd name="connsiteX32" fmla="*/ 3899502 w 4026502"/>
              <a:gd name="connsiteY32" fmla="*/ 482600 h 1384300"/>
              <a:gd name="connsiteX33" fmla="*/ 3861402 w 4026502"/>
              <a:gd name="connsiteY33" fmla="*/ 457200 h 1384300"/>
              <a:gd name="connsiteX34" fmla="*/ 3785202 w 4026502"/>
              <a:gd name="connsiteY34" fmla="*/ 393700 h 1384300"/>
              <a:gd name="connsiteX35" fmla="*/ 3721702 w 4026502"/>
              <a:gd name="connsiteY35" fmla="*/ 381000 h 1384300"/>
              <a:gd name="connsiteX36" fmla="*/ 3505802 w 4026502"/>
              <a:gd name="connsiteY36" fmla="*/ 317500 h 1384300"/>
              <a:gd name="connsiteX37" fmla="*/ 3315302 w 4026502"/>
              <a:gd name="connsiteY37" fmla="*/ 266700 h 1384300"/>
              <a:gd name="connsiteX38" fmla="*/ 3137502 w 4026502"/>
              <a:gd name="connsiteY38" fmla="*/ 215900 h 1384300"/>
              <a:gd name="connsiteX39" fmla="*/ 3061302 w 4026502"/>
              <a:gd name="connsiteY39" fmla="*/ 190500 h 1384300"/>
              <a:gd name="connsiteX40" fmla="*/ 2972402 w 4026502"/>
              <a:gd name="connsiteY40" fmla="*/ 177800 h 1384300"/>
              <a:gd name="connsiteX41" fmla="*/ 2731102 w 4026502"/>
              <a:gd name="connsiteY41" fmla="*/ 152400 h 1384300"/>
              <a:gd name="connsiteX42" fmla="*/ 2693002 w 4026502"/>
              <a:gd name="connsiteY42" fmla="*/ 139700 h 1384300"/>
              <a:gd name="connsiteX43" fmla="*/ 2578702 w 4026502"/>
              <a:gd name="connsiteY43" fmla="*/ 88900 h 1384300"/>
              <a:gd name="connsiteX44" fmla="*/ 2451702 w 4026502"/>
              <a:gd name="connsiteY44" fmla="*/ 63500 h 1384300"/>
              <a:gd name="connsiteX45" fmla="*/ 2413602 w 4026502"/>
              <a:gd name="connsiteY45" fmla="*/ 50800 h 1384300"/>
              <a:gd name="connsiteX46" fmla="*/ 1880202 w 4026502"/>
              <a:gd name="connsiteY46" fmla="*/ 25400 h 1384300"/>
              <a:gd name="connsiteX47" fmla="*/ 1740502 w 4026502"/>
              <a:gd name="connsiteY47" fmla="*/ 0 h 1384300"/>
              <a:gd name="connsiteX48" fmla="*/ 1702402 w 4026502"/>
              <a:gd name="connsiteY48" fmla="*/ 12700 h 1384300"/>
              <a:gd name="connsiteX49" fmla="*/ 1321402 w 4026502"/>
              <a:gd name="connsiteY49" fmla="*/ 25400 h 1384300"/>
              <a:gd name="connsiteX50" fmla="*/ 953102 w 4026502"/>
              <a:gd name="connsiteY50" fmla="*/ 50800 h 1384300"/>
              <a:gd name="connsiteX51" fmla="*/ 915002 w 4026502"/>
              <a:gd name="connsiteY51" fmla="*/ 63500 h 1384300"/>
              <a:gd name="connsiteX52" fmla="*/ 838802 w 4026502"/>
              <a:gd name="connsiteY52" fmla="*/ 76200 h 1384300"/>
              <a:gd name="connsiteX53" fmla="*/ 737202 w 4026502"/>
              <a:gd name="connsiteY53" fmla="*/ 101600 h 1384300"/>
              <a:gd name="connsiteX54" fmla="*/ 534002 w 4026502"/>
              <a:gd name="connsiteY54" fmla="*/ 114300 h 1384300"/>
              <a:gd name="connsiteX55" fmla="*/ 381602 w 4026502"/>
              <a:gd name="connsiteY55" fmla="*/ 152400 h 1384300"/>
              <a:gd name="connsiteX56" fmla="*/ 343502 w 4026502"/>
              <a:gd name="connsiteY56" fmla="*/ 165100 h 1384300"/>
              <a:gd name="connsiteX57" fmla="*/ 305402 w 4026502"/>
              <a:gd name="connsiteY57" fmla="*/ 190500 h 1384300"/>
              <a:gd name="connsiteX58" fmla="*/ 229202 w 4026502"/>
              <a:gd name="connsiteY58" fmla="*/ 254000 h 1384300"/>
              <a:gd name="connsiteX59" fmla="*/ 165702 w 4026502"/>
              <a:gd name="connsiteY59" fmla="*/ 317500 h 1384300"/>
              <a:gd name="connsiteX60" fmla="*/ 140302 w 4026502"/>
              <a:gd name="connsiteY60" fmla="*/ 355600 h 1384300"/>
              <a:gd name="connsiteX61" fmla="*/ 64102 w 4026502"/>
              <a:gd name="connsiteY61" fmla="*/ 431800 h 1384300"/>
              <a:gd name="connsiteX62" fmla="*/ 38702 w 4026502"/>
              <a:gd name="connsiteY62" fmla="*/ 469900 h 1384300"/>
              <a:gd name="connsiteX63" fmla="*/ 13302 w 4026502"/>
              <a:gd name="connsiteY63" fmla="*/ 546100 h 1384300"/>
              <a:gd name="connsiteX64" fmla="*/ 13302 w 4026502"/>
              <a:gd name="connsiteY64" fmla="*/ 812800 h 1384300"/>
              <a:gd name="connsiteX65" fmla="*/ 26002 w 4026502"/>
              <a:gd name="connsiteY65" fmla="*/ 850900 h 1384300"/>
              <a:gd name="connsiteX66" fmla="*/ 76802 w 4026502"/>
              <a:gd name="connsiteY66" fmla="*/ 1028700 h 1384300"/>
              <a:gd name="connsiteX67" fmla="*/ 89502 w 4026502"/>
              <a:gd name="connsiteY67" fmla="*/ 1066800 h 1384300"/>
              <a:gd name="connsiteX68" fmla="*/ 114902 w 4026502"/>
              <a:gd name="connsiteY68" fmla="*/ 1104900 h 1384300"/>
              <a:gd name="connsiteX69" fmla="*/ 140302 w 4026502"/>
              <a:gd name="connsiteY69" fmla="*/ 1193800 h 1384300"/>
              <a:gd name="connsiteX70" fmla="*/ 153002 w 4026502"/>
              <a:gd name="connsiteY70" fmla="*/ 1257300 h 1384300"/>
              <a:gd name="connsiteX71" fmla="*/ 165702 w 4026502"/>
              <a:gd name="connsiteY71" fmla="*/ 1295400 h 1384300"/>
              <a:gd name="connsiteX72" fmla="*/ 241902 w 4026502"/>
              <a:gd name="connsiteY72" fmla="*/ 1320800 h 1384300"/>
              <a:gd name="connsiteX73" fmla="*/ 280002 w 4026502"/>
              <a:gd name="connsiteY73" fmla="*/ 1333500 h 1384300"/>
              <a:gd name="connsiteX74" fmla="*/ 394302 w 4026502"/>
              <a:gd name="connsiteY74" fmla="*/ 1320800 h 1384300"/>
              <a:gd name="connsiteX75" fmla="*/ 470502 w 4026502"/>
              <a:gd name="connsiteY75" fmla="*/ 1295400 h 1384300"/>
              <a:gd name="connsiteX76" fmla="*/ 559402 w 4026502"/>
              <a:gd name="connsiteY76" fmla="*/ 1270000 h 1384300"/>
              <a:gd name="connsiteX77" fmla="*/ 737202 w 4026502"/>
              <a:gd name="connsiteY77" fmla="*/ 1282700 h 1384300"/>
              <a:gd name="connsiteX78" fmla="*/ 838802 w 4026502"/>
              <a:gd name="connsiteY78" fmla="*/ 1308100 h 1384300"/>
              <a:gd name="connsiteX79" fmla="*/ 902302 w 4026502"/>
              <a:gd name="connsiteY79" fmla="*/ 1320800 h 1384300"/>
              <a:gd name="connsiteX80" fmla="*/ 1486502 w 4026502"/>
              <a:gd name="connsiteY80" fmla="*/ 1295400 h 1384300"/>
              <a:gd name="connsiteX81" fmla="*/ 1550002 w 4026502"/>
              <a:gd name="connsiteY81" fmla="*/ 1282700 h 1384300"/>
              <a:gd name="connsiteX82" fmla="*/ 2134202 w 4026502"/>
              <a:gd name="connsiteY82" fmla="*/ 1295400 h 1384300"/>
              <a:gd name="connsiteX83" fmla="*/ 2210402 w 4026502"/>
              <a:gd name="connsiteY83" fmla="*/ 1308100 h 1384300"/>
              <a:gd name="connsiteX84" fmla="*/ 2324702 w 4026502"/>
              <a:gd name="connsiteY84" fmla="*/ 1333500 h 1384300"/>
              <a:gd name="connsiteX85" fmla="*/ 2451702 w 4026502"/>
              <a:gd name="connsiteY85" fmla="*/ 1358900 h 1384300"/>
              <a:gd name="connsiteX86" fmla="*/ 2769202 w 4026502"/>
              <a:gd name="connsiteY86" fmla="*/ 1346200 h 1384300"/>
              <a:gd name="connsiteX87" fmla="*/ 2807302 w 4026502"/>
              <a:gd name="connsiteY87" fmla="*/ 1333500 h 1384300"/>
              <a:gd name="connsiteX88" fmla="*/ 2870802 w 4026502"/>
              <a:gd name="connsiteY88" fmla="*/ 1320800 h 1384300"/>
              <a:gd name="connsiteX89" fmla="*/ 2921602 w 4026502"/>
              <a:gd name="connsiteY89" fmla="*/ 1308100 h 1384300"/>
              <a:gd name="connsiteX90" fmla="*/ 3023202 w 4026502"/>
              <a:gd name="connsiteY90" fmla="*/ 1295400 h 1384300"/>
              <a:gd name="connsiteX91" fmla="*/ 3061302 w 4026502"/>
              <a:gd name="connsiteY91" fmla="*/ 1282700 h 1384300"/>
              <a:gd name="connsiteX92" fmla="*/ 3175602 w 4026502"/>
              <a:gd name="connsiteY92" fmla="*/ 1257300 h 1384300"/>
              <a:gd name="connsiteX93" fmla="*/ 3416902 w 4026502"/>
              <a:gd name="connsiteY93" fmla="*/ 1270000 h 1384300"/>
              <a:gd name="connsiteX94" fmla="*/ 3455002 w 4026502"/>
              <a:gd name="connsiteY94" fmla="*/ 1282700 h 1384300"/>
              <a:gd name="connsiteX95" fmla="*/ 3632802 w 4026502"/>
              <a:gd name="connsiteY95" fmla="*/ 1295400 h 1384300"/>
              <a:gd name="connsiteX96" fmla="*/ 3797902 w 4026502"/>
              <a:gd name="connsiteY96" fmla="*/ 1295400 h 1384300"/>
              <a:gd name="connsiteX97" fmla="*/ 3836002 w 4026502"/>
              <a:gd name="connsiteY97" fmla="*/ 1257300 h 1384300"/>
              <a:gd name="connsiteX98" fmla="*/ 3886802 w 4026502"/>
              <a:gd name="connsiteY98" fmla="*/ 1181100 h 1384300"/>
              <a:gd name="connsiteX99" fmla="*/ 3937602 w 4026502"/>
              <a:gd name="connsiteY99" fmla="*/ 1028700 h 1384300"/>
              <a:gd name="connsiteX100" fmla="*/ 3975702 w 4026502"/>
              <a:gd name="connsiteY100" fmla="*/ 914400 h 1384300"/>
              <a:gd name="connsiteX101" fmla="*/ 3988402 w 4026502"/>
              <a:gd name="connsiteY101" fmla="*/ 876300 h 1384300"/>
              <a:gd name="connsiteX102" fmla="*/ 4001102 w 4026502"/>
              <a:gd name="connsiteY102" fmla="*/ 838200 h 1384300"/>
              <a:gd name="connsiteX103" fmla="*/ 3975702 w 4026502"/>
              <a:gd name="connsiteY103" fmla="*/ 673100 h 1384300"/>
              <a:gd name="connsiteX104" fmla="*/ 3924902 w 4026502"/>
              <a:gd name="connsiteY104" fmla="*/ 596900 h 1384300"/>
              <a:gd name="connsiteX105" fmla="*/ 3899502 w 4026502"/>
              <a:gd name="connsiteY105" fmla="*/ 546100 h 1384300"/>
              <a:gd name="connsiteX106" fmla="*/ 3874102 w 4026502"/>
              <a:gd name="connsiteY106" fmla="*/ 431800 h 1384300"/>
              <a:gd name="connsiteX107" fmla="*/ 3797902 w 4026502"/>
              <a:gd name="connsiteY107" fmla="*/ 304800 h 1384300"/>
              <a:gd name="connsiteX108" fmla="*/ 3747102 w 4026502"/>
              <a:gd name="connsiteY108" fmla="*/ 279400 h 1384300"/>
              <a:gd name="connsiteX109" fmla="*/ 3709002 w 4026502"/>
              <a:gd name="connsiteY109" fmla="*/ 254000 h 1384300"/>
              <a:gd name="connsiteX110" fmla="*/ 3391502 w 4026502"/>
              <a:gd name="connsiteY110" fmla="*/ 215900 h 1384300"/>
              <a:gd name="connsiteX111" fmla="*/ 3239102 w 4026502"/>
              <a:gd name="connsiteY111" fmla="*/ 177800 h 1384300"/>
              <a:gd name="connsiteX112" fmla="*/ 3175602 w 4026502"/>
              <a:gd name="connsiteY112" fmla="*/ 152400 h 1384300"/>
              <a:gd name="connsiteX113" fmla="*/ 3086702 w 4026502"/>
              <a:gd name="connsiteY113" fmla="*/ 139700 h 1384300"/>
              <a:gd name="connsiteX114" fmla="*/ 2286602 w 4026502"/>
              <a:gd name="connsiteY114" fmla="*/ 127000 h 1384300"/>
              <a:gd name="connsiteX115" fmla="*/ 1956402 w 4026502"/>
              <a:gd name="connsiteY115" fmla="*/ 101600 h 1384300"/>
              <a:gd name="connsiteX116" fmla="*/ 1816702 w 4026502"/>
              <a:gd name="connsiteY116" fmla="*/ 76200 h 1384300"/>
              <a:gd name="connsiteX117" fmla="*/ 1715102 w 4026502"/>
              <a:gd name="connsiteY117" fmla="*/ 63500 h 1384300"/>
              <a:gd name="connsiteX118" fmla="*/ 1308702 w 4026502"/>
              <a:gd name="connsiteY118" fmla="*/ 76200 h 1384300"/>
              <a:gd name="connsiteX119" fmla="*/ 1016602 w 4026502"/>
              <a:gd name="connsiteY119" fmla="*/ 50800 h 1384300"/>
              <a:gd name="connsiteX120" fmla="*/ 838802 w 4026502"/>
              <a:gd name="connsiteY120" fmla="*/ 63500 h 1384300"/>
              <a:gd name="connsiteX121" fmla="*/ 800702 w 4026502"/>
              <a:gd name="connsiteY121" fmla="*/ 88900 h 1384300"/>
              <a:gd name="connsiteX122" fmla="*/ 457802 w 4026502"/>
              <a:gd name="connsiteY122" fmla="*/ 101600 h 1384300"/>
              <a:gd name="connsiteX123" fmla="*/ 394302 w 4026502"/>
              <a:gd name="connsiteY123" fmla="*/ 152400 h 1384300"/>
              <a:gd name="connsiteX124" fmla="*/ 343502 w 4026502"/>
              <a:gd name="connsiteY124" fmla="*/ 165100 h 1384300"/>
              <a:gd name="connsiteX125" fmla="*/ 305402 w 4026502"/>
              <a:gd name="connsiteY125" fmla="*/ 190500 h 1384300"/>
              <a:gd name="connsiteX126" fmla="*/ 267302 w 4026502"/>
              <a:gd name="connsiteY126" fmla="*/ 203200 h 1384300"/>
              <a:gd name="connsiteX127" fmla="*/ 216502 w 4026502"/>
              <a:gd name="connsiteY127" fmla="*/ 279400 h 1384300"/>
              <a:gd name="connsiteX128" fmla="*/ 140302 w 4026502"/>
              <a:gd name="connsiteY128" fmla="*/ 342900 h 1384300"/>
              <a:gd name="connsiteX129" fmla="*/ 76802 w 4026502"/>
              <a:gd name="connsiteY129" fmla="*/ 419100 h 1384300"/>
              <a:gd name="connsiteX130" fmla="*/ 26002 w 4026502"/>
              <a:gd name="connsiteY130" fmla="*/ 495300 h 1384300"/>
              <a:gd name="connsiteX131" fmla="*/ 602 w 4026502"/>
              <a:gd name="connsiteY131" fmla="*/ 622300 h 1384300"/>
              <a:gd name="connsiteX132" fmla="*/ 38702 w 4026502"/>
              <a:gd name="connsiteY132" fmla="*/ 965200 h 1384300"/>
              <a:gd name="connsiteX133" fmla="*/ 76802 w 4026502"/>
              <a:gd name="connsiteY133" fmla="*/ 1092200 h 1384300"/>
              <a:gd name="connsiteX134" fmla="*/ 89502 w 4026502"/>
              <a:gd name="connsiteY134" fmla="*/ 1130300 h 1384300"/>
              <a:gd name="connsiteX135" fmla="*/ 165702 w 4026502"/>
              <a:gd name="connsiteY135" fmla="*/ 1193800 h 1384300"/>
              <a:gd name="connsiteX136" fmla="*/ 203802 w 4026502"/>
              <a:gd name="connsiteY136" fmla="*/ 1270000 h 1384300"/>
              <a:gd name="connsiteX137" fmla="*/ 241902 w 4026502"/>
              <a:gd name="connsiteY137" fmla="*/ 1308100 h 1384300"/>
              <a:gd name="connsiteX138" fmla="*/ 267302 w 4026502"/>
              <a:gd name="connsiteY138" fmla="*/ 1346200 h 1384300"/>
              <a:gd name="connsiteX139" fmla="*/ 343502 w 4026502"/>
              <a:gd name="connsiteY139" fmla="*/ 1384300 h 1384300"/>
              <a:gd name="connsiteX140" fmla="*/ 407002 w 4026502"/>
              <a:gd name="connsiteY140" fmla="*/ 1371600 h 1384300"/>
              <a:gd name="connsiteX141" fmla="*/ 483202 w 4026502"/>
              <a:gd name="connsiteY141" fmla="*/ 1346200 h 1384300"/>
              <a:gd name="connsiteX142" fmla="*/ 597502 w 4026502"/>
              <a:gd name="connsiteY142" fmla="*/ 1333500 h 1384300"/>
              <a:gd name="connsiteX143" fmla="*/ 724502 w 4026502"/>
              <a:gd name="connsiteY143" fmla="*/ 1308100 h 1384300"/>
              <a:gd name="connsiteX144" fmla="*/ 876902 w 4026502"/>
              <a:gd name="connsiteY144" fmla="*/ 1282700 h 1384300"/>
              <a:gd name="connsiteX145" fmla="*/ 1207102 w 4026502"/>
              <a:gd name="connsiteY145" fmla="*/ 1295400 h 1384300"/>
              <a:gd name="connsiteX146" fmla="*/ 1257902 w 4026502"/>
              <a:gd name="connsiteY146" fmla="*/ 1308100 h 1384300"/>
              <a:gd name="connsiteX147" fmla="*/ 1359502 w 4026502"/>
              <a:gd name="connsiteY147" fmla="*/ 1320800 h 1384300"/>
              <a:gd name="connsiteX148" fmla="*/ 1524602 w 4026502"/>
              <a:gd name="connsiteY148" fmla="*/ 1346200 h 1384300"/>
              <a:gd name="connsiteX149" fmla="*/ 1562702 w 4026502"/>
              <a:gd name="connsiteY149" fmla="*/ 1358900 h 1384300"/>
              <a:gd name="connsiteX150" fmla="*/ 1880202 w 4026502"/>
              <a:gd name="connsiteY150" fmla="*/ 1346200 h 1384300"/>
              <a:gd name="connsiteX151" fmla="*/ 1918302 w 4026502"/>
              <a:gd name="connsiteY151" fmla="*/ 1333500 h 1384300"/>
              <a:gd name="connsiteX152" fmla="*/ 2007202 w 4026502"/>
              <a:gd name="connsiteY152" fmla="*/ 1308100 h 1384300"/>
              <a:gd name="connsiteX153" fmla="*/ 2489802 w 4026502"/>
              <a:gd name="connsiteY153" fmla="*/ 1320800 h 1384300"/>
              <a:gd name="connsiteX154" fmla="*/ 3074002 w 4026502"/>
              <a:gd name="connsiteY154" fmla="*/ 1333500 h 1384300"/>
              <a:gd name="connsiteX155" fmla="*/ 3150202 w 4026502"/>
              <a:gd name="connsiteY155" fmla="*/ 1358900 h 1384300"/>
              <a:gd name="connsiteX156" fmla="*/ 3429602 w 4026502"/>
              <a:gd name="connsiteY156" fmla="*/ 1333500 h 1384300"/>
              <a:gd name="connsiteX157" fmla="*/ 3505802 w 4026502"/>
              <a:gd name="connsiteY157" fmla="*/ 1320800 h 1384300"/>
              <a:gd name="connsiteX158" fmla="*/ 3620102 w 4026502"/>
              <a:gd name="connsiteY158" fmla="*/ 1308100 h 1384300"/>
              <a:gd name="connsiteX159" fmla="*/ 3670902 w 4026502"/>
              <a:gd name="connsiteY159" fmla="*/ 1295400 h 1384300"/>
              <a:gd name="connsiteX160" fmla="*/ 3797902 w 4026502"/>
              <a:gd name="connsiteY160" fmla="*/ 1270000 h 1384300"/>
              <a:gd name="connsiteX161" fmla="*/ 3836002 w 4026502"/>
              <a:gd name="connsiteY161" fmla="*/ 1244600 h 1384300"/>
              <a:gd name="connsiteX162" fmla="*/ 3899502 w 4026502"/>
              <a:gd name="connsiteY162" fmla="*/ 1193800 h 1384300"/>
              <a:gd name="connsiteX163" fmla="*/ 3924902 w 4026502"/>
              <a:gd name="connsiteY163" fmla="*/ 1155700 h 1384300"/>
              <a:gd name="connsiteX164" fmla="*/ 3950302 w 4026502"/>
              <a:gd name="connsiteY164" fmla="*/ 1066800 h 1384300"/>
              <a:gd name="connsiteX165" fmla="*/ 3963002 w 4026502"/>
              <a:gd name="connsiteY165" fmla="*/ 1028700 h 1384300"/>
              <a:gd name="connsiteX166" fmla="*/ 3950302 w 4026502"/>
              <a:gd name="connsiteY166" fmla="*/ 812800 h 1384300"/>
              <a:gd name="connsiteX167" fmla="*/ 3899502 w 4026502"/>
              <a:gd name="connsiteY167" fmla="*/ 635000 h 1384300"/>
              <a:gd name="connsiteX168" fmla="*/ 3886802 w 4026502"/>
              <a:gd name="connsiteY168" fmla="*/ 596900 h 1384300"/>
              <a:gd name="connsiteX169" fmla="*/ 3874102 w 4026502"/>
              <a:gd name="connsiteY169" fmla="*/ 558800 h 1384300"/>
              <a:gd name="connsiteX170" fmla="*/ 3848702 w 4026502"/>
              <a:gd name="connsiteY170" fmla="*/ 520700 h 1384300"/>
              <a:gd name="connsiteX171" fmla="*/ 3836002 w 4026502"/>
              <a:gd name="connsiteY171" fmla="*/ 469900 h 1384300"/>
              <a:gd name="connsiteX172" fmla="*/ 3810602 w 4026502"/>
              <a:gd name="connsiteY172" fmla="*/ 43180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4026502" h="1384300">
                <a:moveTo>
                  <a:pt x="1562702" y="76200"/>
                </a:moveTo>
                <a:cubicBezTo>
                  <a:pt x="1511902" y="71967"/>
                  <a:pt x="1460831" y="70237"/>
                  <a:pt x="1410302" y="63500"/>
                </a:cubicBezTo>
                <a:cubicBezTo>
                  <a:pt x="1397032" y="61731"/>
                  <a:pt x="1385329" y="53425"/>
                  <a:pt x="1372202" y="50800"/>
                </a:cubicBezTo>
                <a:cubicBezTo>
                  <a:pt x="1342849" y="44929"/>
                  <a:pt x="1312935" y="42333"/>
                  <a:pt x="1283302" y="38100"/>
                </a:cubicBezTo>
                <a:cubicBezTo>
                  <a:pt x="1143602" y="42333"/>
                  <a:pt x="1003762" y="43256"/>
                  <a:pt x="864202" y="50800"/>
                </a:cubicBezTo>
                <a:cubicBezTo>
                  <a:pt x="846773" y="51742"/>
                  <a:pt x="830558" y="60283"/>
                  <a:pt x="813402" y="63500"/>
                </a:cubicBezTo>
                <a:cubicBezTo>
                  <a:pt x="762783" y="72991"/>
                  <a:pt x="661002" y="88900"/>
                  <a:pt x="661002" y="88900"/>
                </a:cubicBezTo>
                <a:cubicBezTo>
                  <a:pt x="559042" y="139880"/>
                  <a:pt x="652119" y="101055"/>
                  <a:pt x="470502" y="127000"/>
                </a:cubicBezTo>
                <a:cubicBezTo>
                  <a:pt x="457250" y="128893"/>
                  <a:pt x="445274" y="136022"/>
                  <a:pt x="432402" y="139700"/>
                </a:cubicBezTo>
                <a:cubicBezTo>
                  <a:pt x="415619" y="144495"/>
                  <a:pt x="398535" y="148167"/>
                  <a:pt x="381602" y="152400"/>
                </a:cubicBezTo>
                <a:cubicBezTo>
                  <a:pt x="356202" y="169333"/>
                  <a:pt x="334362" y="193547"/>
                  <a:pt x="305402" y="203200"/>
                </a:cubicBezTo>
                <a:cubicBezTo>
                  <a:pt x="270096" y="214969"/>
                  <a:pt x="258745" y="215039"/>
                  <a:pt x="229202" y="241300"/>
                </a:cubicBezTo>
                <a:cubicBezTo>
                  <a:pt x="149195" y="312417"/>
                  <a:pt x="157818" y="310276"/>
                  <a:pt x="102202" y="393700"/>
                </a:cubicBezTo>
                <a:lnTo>
                  <a:pt x="76802" y="431800"/>
                </a:lnTo>
                <a:cubicBezTo>
                  <a:pt x="68335" y="444500"/>
                  <a:pt x="56229" y="455420"/>
                  <a:pt x="51402" y="469900"/>
                </a:cubicBezTo>
                <a:cubicBezTo>
                  <a:pt x="33182" y="524559"/>
                  <a:pt x="41949" y="495013"/>
                  <a:pt x="26002" y="558800"/>
                </a:cubicBezTo>
                <a:cubicBezTo>
                  <a:pt x="30235" y="685800"/>
                  <a:pt x="31453" y="812936"/>
                  <a:pt x="38702" y="939800"/>
                </a:cubicBezTo>
                <a:cubicBezTo>
                  <a:pt x="40476" y="970853"/>
                  <a:pt x="57769" y="1022436"/>
                  <a:pt x="64102" y="1054100"/>
                </a:cubicBezTo>
                <a:cubicBezTo>
                  <a:pt x="70606" y="1086618"/>
                  <a:pt x="73024" y="1135445"/>
                  <a:pt x="89502" y="1168400"/>
                </a:cubicBezTo>
                <a:cubicBezTo>
                  <a:pt x="110245" y="1209887"/>
                  <a:pt x="145382" y="1242060"/>
                  <a:pt x="191102" y="1257300"/>
                </a:cubicBezTo>
                <a:cubicBezTo>
                  <a:pt x="391866" y="1324221"/>
                  <a:pt x="240542" y="1281837"/>
                  <a:pt x="661002" y="1295400"/>
                </a:cubicBezTo>
                <a:lnTo>
                  <a:pt x="1042002" y="1282700"/>
                </a:lnTo>
                <a:cubicBezTo>
                  <a:pt x="1722013" y="1265037"/>
                  <a:pt x="1432204" y="1290670"/>
                  <a:pt x="1765902" y="1257300"/>
                </a:cubicBezTo>
                <a:cubicBezTo>
                  <a:pt x="2584118" y="1288770"/>
                  <a:pt x="2226292" y="1280111"/>
                  <a:pt x="3709002" y="1257300"/>
                </a:cubicBezTo>
                <a:cubicBezTo>
                  <a:pt x="3722387" y="1257094"/>
                  <a:pt x="3735400" y="1251101"/>
                  <a:pt x="3747102" y="1244600"/>
                </a:cubicBezTo>
                <a:cubicBezTo>
                  <a:pt x="3826668" y="1200397"/>
                  <a:pt x="3832925" y="1184177"/>
                  <a:pt x="3899502" y="1117600"/>
                </a:cubicBezTo>
                <a:cubicBezTo>
                  <a:pt x="3912202" y="1104900"/>
                  <a:pt x="3927639" y="1094444"/>
                  <a:pt x="3937602" y="1079500"/>
                </a:cubicBezTo>
                <a:lnTo>
                  <a:pt x="3988402" y="1003300"/>
                </a:lnTo>
                <a:cubicBezTo>
                  <a:pt x="3992635" y="986367"/>
                  <a:pt x="3996307" y="969283"/>
                  <a:pt x="4001102" y="952500"/>
                </a:cubicBezTo>
                <a:cubicBezTo>
                  <a:pt x="4004780" y="939628"/>
                  <a:pt x="4012033" y="927670"/>
                  <a:pt x="4013802" y="914400"/>
                </a:cubicBezTo>
                <a:cubicBezTo>
                  <a:pt x="4020539" y="863871"/>
                  <a:pt x="4022269" y="812800"/>
                  <a:pt x="4026502" y="762000"/>
                </a:cubicBezTo>
                <a:cubicBezTo>
                  <a:pt x="4023952" y="739054"/>
                  <a:pt x="4017600" y="635396"/>
                  <a:pt x="4001102" y="596900"/>
                </a:cubicBezTo>
                <a:cubicBezTo>
                  <a:pt x="3985832" y="561271"/>
                  <a:pt x="3915762" y="493440"/>
                  <a:pt x="3899502" y="482600"/>
                </a:cubicBezTo>
                <a:cubicBezTo>
                  <a:pt x="3886802" y="474133"/>
                  <a:pt x="3873128" y="466971"/>
                  <a:pt x="3861402" y="457200"/>
                </a:cubicBezTo>
                <a:cubicBezTo>
                  <a:pt x="3834450" y="434740"/>
                  <a:pt x="3819600" y="406599"/>
                  <a:pt x="3785202" y="393700"/>
                </a:cubicBezTo>
                <a:cubicBezTo>
                  <a:pt x="3764991" y="386121"/>
                  <a:pt x="3742527" y="386680"/>
                  <a:pt x="3721702" y="381000"/>
                </a:cubicBezTo>
                <a:cubicBezTo>
                  <a:pt x="3649330" y="361262"/>
                  <a:pt x="3576041" y="343839"/>
                  <a:pt x="3505802" y="317500"/>
                </a:cubicBezTo>
                <a:cubicBezTo>
                  <a:pt x="3271351" y="229581"/>
                  <a:pt x="3526760" y="317047"/>
                  <a:pt x="3315302" y="266700"/>
                </a:cubicBezTo>
                <a:cubicBezTo>
                  <a:pt x="3255340" y="252423"/>
                  <a:pt x="3195977" y="235392"/>
                  <a:pt x="3137502" y="215900"/>
                </a:cubicBezTo>
                <a:cubicBezTo>
                  <a:pt x="3112102" y="207433"/>
                  <a:pt x="3087390" y="196520"/>
                  <a:pt x="3061302" y="190500"/>
                </a:cubicBezTo>
                <a:cubicBezTo>
                  <a:pt x="3032134" y="183769"/>
                  <a:pt x="3001929" y="182721"/>
                  <a:pt x="2972402" y="177800"/>
                </a:cubicBezTo>
                <a:cubicBezTo>
                  <a:pt x="2808021" y="150403"/>
                  <a:pt x="3047742" y="175017"/>
                  <a:pt x="2731102" y="152400"/>
                </a:cubicBezTo>
                <a:cubicBezTo>
                  <a:pt x="2718402" y="148167"/>
                  <a:pt x="2705307" y="144973"/>
                  <a:pt x="2693002" y="139700"/>
                </a:cubicBezTo>
                <a:cubicBezTo>
                  <a:pt x="2645854" y="119494"/>
                  <a:pt x="2630830" y="102801"/>
                  <a:pt x="2578702" y="88900"/>
                </a:cubicBezTo>
                <a:cubicBezTo>
                  <a:pt x="2536988" y="77776"/>
                  <a:pt x="2492658" y="77152"/>
                  <a:pt x="2451702" y="63500"/>
                </a:cubicBezTo>
                <a:cubicBezTo>
                  <a:pt x="2439002" y="59267"/>
                  <a:pt x="2426807" y="53001"/>
                  <a:pt x="2413602" y="50800"/>
                </a:cubicBezTo>
                <a:cubicBezTo>
                  <a:pt x="2263552" y="25792"/>
                  <a:pt x="1961509" y="27864"/>
                  <a:pt x="1880202" y="25400"/>
                </a:cubicBezTo>
                <a:cubicBezTo>
                  <a:pt x="1859556" y="21271"/>
                  <a:pt x="1756751" y="0"/>
                  <a:pt x="1740502" y="0"/>
                </a:cubicBezTo>
                <a:cubicBezTo>
                  <a:pt x="1727115" y="0"/>
                  <a:pt x="1715764" y="11890"/>
                  <a:pt x="1702402" y="12700"/>
                </a:cubicBezTo>
                <a:cubicBezTo>
                  <a:pt x="1575564" y="20387"/>
                  <a:pt x="1448402" y="21167"/>
                  <a:pt x="1321402" y="25400"/>
                </a:cubicBezTo>
                <a:cubicBezTo>
                  <a:pt x="1173988" y="74538"/>
                  <a:pt x="1336323" y="24371"/>
                  <a:pt x="953102" y="50800"/>
                </a:cubicBezTo>
                <a:cubicBezTo>
                  <a:pt x="939747" y="51721"/>
                  <a:pt x="928070" y="60596"/>
                  <a:pt x="915002" y="63500"/>
                </a:cubicBezTo>
                <a:cubicBezTo>
                  <a:pt x="889865" y="69086"/>
                  <a:pt x="863981" y="70805"/>
                  <a:pt x="838802" y="76200"/>
                </a:cubicBezTo>
                <a:cubicBezTo>
                  <a:pt x="804668" y="83514"/>
                  <a:pt x="772043" y="99422"/>
                  <a:pt x="737202" y="101600"/>
                </a:cubicBezTo>
                <a:lnTo>
                  <a:pt x="534002" y="114300"/>
                </a:lnTo>
                <a:cubicBezTo>
                  <a:pt x="431392" y="131402"/>
                  <a:pt x="482231" y="118857"/>
                  <a:pt x="381602" y="152400"/>
                </a:cubicBezTo>
                <a:cubicBezTo>
                  <a:pt x="368902" y="156633"/>
                  <a:pt x="354641" y="157674"/>
                  <a:pt x="343502" y="165100"/>
                </a:cubicBezTo>
                <a:cubicBezTo>
                  <a:pt x="330802" y="173567"/>
                  <a:pt x="317128" y="180729"/>
                  <a:pt x="305402" y="190500"/>
                </a:cubicBezTo>
                <a:cubicBezTo>
                  <a:pt x="207616" y="271988"/>
                  <a:pt x="323797" y="190937"/>
                  <a:pt x="229202" y="254000"/>
                </a:cubicBezTo>
                <a:cubicBezTo>
                  <a:pt x="161469" y="355600"/>
                  <a:pt x="250369" y="232833"/>
                  <a:pt x="165702" y="317500"/>
                </a:cubicBezTo>
                <a:cubicBezTo>
                  <a:pt x="154909" y="328293"/>
                  <a:pt x="150443" y="344192"/>
                  <a:pt x="140302" y="355600"/>
                </a:cubicBezTo>
                <a:cubicBezTo>
                  <a:pt x="116437" y="382448"/>
                  <a:pt x="84027" y="401912"/>
                  <a:pt x="64102" y="431800"/>
                </a:cubicBezTo>
                <a:cubicBezTo>
                  <a:pt x="55635" y="444500"/>
                  <a:pt x="44901" y="455952"/>
                  <a:pt x="38702" y="469900"/>
                </a:cubicBezTo>
                <a:cubicBezTo>
                  <a:pt x="27828" y="494366"/>
                  <a:pt x="13302" y="546100"/>
                  <a:pt x="13302" y="546100"/>
                </a:cubicBezTo>
                <a:cubicBezTo>
                  <a:pt x="-1770" y="681746"/>
                  <a:pt x="-6913" y="661185"/>
                  <a:pt x="13302" y="812800"/>
                </a:cubicBezTo>
                <a:cubicBezTo>
                  <a:pt x="15071" y="826070"/>
                  <a:pt x="22480" y="837985"/>
                  <a:pt x="26002" y="850900"/>
                </a:cubicBezTo>
                <a:cubicBezTo>
                  <a:pt x="73842" y="1026315"/>
                  <a:pt x="28132" y="882690"/>
                  <a:pt x="76802" y="1028700"/>
                </a:cubicBezTo>
                <a:cubicBezTo>
                  <a:pt x="81035" y="1041400"/>
                  <a:pt x="82076" y="1055661"/>
                  <a:pt x="89502" y="1066800"/>
                </a:cubicBezTo>
                <a:cubicBezTo>
                  <a:pt x="97969" y="1079500"/>
                  <a:pt x="108076" y="1091248"/>
                  <a:pt x="114902" y="1104900"/>
                </a:cubicBezTo>
                <a:cubicBezTo>
                  <a:pt x="123388" y="1121871"/>
                  <a:pt x="137047" y="1179151"/>
                  <a:pt x="140302" y="1193800"/>
                </a:cubicBezTo>
                <a:cubicBezTo>
                  <a:pt x="144985" y="1214872"/>
                  <a:pt x="147767" y="1236359"/>
                  <a:pt x="153002" y="1257300"/>
                </a:cubicBezTo>
                <a:cubicBezTo>
                  <a:pt x="156249" y="1270287"/>
                  <a:pt x="154809" y="1287619"/>
                  <a:pt x="165702" y="1295400"/>
                </a:cubicBezTo>
                <a:cubicBezTo>
                  <a:pt x="187489" y="1310962"/>
                  <a:pt x="216502" y="1312333"/>
                  <a:pt x="241902" y="1320800"/>
                </a:cubicBezTo>
                <a:lnTo>
                  <a:pt x="280002" y="1333500"/>
                </a:lnTo>
                <a:cubicBezTo>
                  <a:pt x="318102" y="1329267"/>
                  <a:pt x="356712" y="1328318"/>
                  <a:pt x="394302" y="1320800"/>
                </a:cubicBezTo>
                <a:cubicBezTo>
                  <a:pt x="420556" y="1315549"/>
                  <a:pt x="445102" y="1303867"/>
                  <a:pt x="470502" y="1295400"/>
                </a:cubicBezTo>
                <a:cubicBezTo>
                  <a:pt x="525161" y="1277180"/>
                  <a:pt x="495615" y="1285947"/>
                  <a:pt x="559402" y="1270000"/>
                </a:cubicBezTo>
                <a:cubicBezTo>
                  <a:pt x="618669" y="1274233"/>
                  <a:pt x="678111" y="1276480"/>
                  <a:pt x="737202" y="1282700"/>
                </a:cubicBezTo>
                <a:cubicBezTo>
                  <a:pt x="818056" y="1291211"/>
                  <a:pt x="777602" y="1292800"/>
                  <a:pt x="838802" y="1308100"/>
                </a:cubicBezTo>
                <a:cubicBezTo>
                  <a:pt x="859743" y="1313335"/>
                  <a:pt x="881135" y="1316567"/>
                  <a:pt x="902302" y="1320800"/>
                </a:cubicBezTo>
                <a:cubicBezTo>
                  <a:pt x="1086641" y="1315679"/>
                  <a:pt x="1295811" y="1320825"/>
                  <a:pt x="1486502" y="1295400"/>
                </a:cubicBezTo>
                <a:cubicBezTo>
                  <a:pt x="1507898" y="1292547"/>
                  <a:pt x="1528835" y="1286933"/>
                  <a:pt x="1550002" y="1282700"/>
                </a:cubicBezTo>
                <a:lnTo>
                  <a:pt x="2134202" y="1295400"/>
                </a:lnTo>
                <a:cubicBezTo>
                  <a:pt x="2159933" y="1296390"/>
                  <a:pt x="2185067" y="1303494"/>
                  <a:pt x="2210402" y="1308100"/>
                </a:cubicBezTo>
                <a:cubicBezTo>
                  <a:pt x="2454388" y="1352461"/>
                  <a:pt x="2120858" y="1292731"/>
                  <a:pt x="2324702" y="1333500"/>
                </a:cubicBezTo>
                <a:cubicBezTo>
                  <a:pt x="2480397" y="1364639"/>
                  <a:pt x="2333706" y="1329401"/>
                  <a:pt x="2451702" y="1358900"/>
                </a:cubicBezTo>
                <a:cubicBezTo>
                  <a:pt x="2557535" y="1354667"/>
                  <a:pt x="2663553" y="1353746"/>
                  <a:pt x="2769202" y="1346200"/>
                </a:cubicBezTo>
                <a:cubicBezTo>
                  <a:pt x="2782555" y="1345246"/>
                  <a:pt x="2794315" y="1336747"/>
                  <a:pt x="2807302" y="1333500"/>
                </a:cubicBezTo>
                <a:cubicBezTo>
                  <a:pt x="2828243" y="1328265"/>
                  <a:pt x="2849730" y="1325483"/>
                  <a:pt x="2870802" y="1320800"/>
                </a:cubicBezTo>
                <a:cubicBezTo>
                  <a:pt x="2887841" y="1317014"/>
                  <a:pt x="2904385" y="1310969"/>
                  <a:pt x="2921602" y="1308100"/>
                </a:cubicBezTo>
                <a:cubicBezTo>
                  <a:pt x="2955268" y="1302489"/>
                  <a:pt x="2989335" y="1299633"/>
                  <a:pt x="3023202" y="1295400"/>
                </a:cubicBezTo>
                <a:cubicBezTo>
                  <a:pt x="3035902" y="1291167"/>
                  <a:pt x="3048430" y="1286378"/>
                  <a:pt x="3061302" y="1282700"/>
                </a:cubicBezTo>
                <a:cubicBezTo>
                  <a:pt x="3103151" y="1270743"/>
                  <a:pt x="3131954" y="1266030"/>
                  <a:pt x="3175602" y="1257300"/>
                </a:cubicBezTo>
                <a:cubicBezTo>
                  <a:pt x="3256035" y="1261533"/>
                  <a:pt x="3336688" y="1262708"/>
                  <a:pt x="3416902" y="1270000"/>
                </a:cubicBezTo>
                <a:cubicBezTo>
                  <a:pt x="3430234" y="1271212"/>
                  <a:pt x="3441707" y="1281136"/>
                  <a:pt x="3455002" y="1282700"/>
                </a:cubicBezTo>
                <a:cubicBezTo>
                  <a:pt x="3514013" y="1289642"/>
                  <a:pt x="3573535" y="1291167"/>
                  <a:pt x="3632802" y="1295400"/>
                </a:cubicBezTo>
                <a:cubicBezTo>
                  <a:pt x="3697957" y="1311689"/>
                  <a:pt x="3716406" y="1322565"/>
                  <a:pt x="3797902" y="1295400"/>
                </a:cubicBezTo>
                <a:cubicBezTo>
                  <a:pt x="3814941" y="1289720"/>
                  <a:pt x="3824975" y="1271477"/>
                  <a:pt x="3836002" y="1257300"/>
                </a:cubicBezTo>
                <a:cubicBezTo>
                  <a:pt x="3854744" y="1233203"/>
                  <a:pt x="3877149" y="1210060"/>
                  <a:pt x="3886802" y="1181100"/>
                </a:cubicBezTo>
                <a:lnTo>
                  <a:pt x="3937602" y="1028700"/>
                </a:lnTo>
                <a:lnTo>
                  <a:pt x="3975702" y="914400"/>
                </a:lnTo>
                <a:lnTo>
                  <a:pt x="3988402" y="876300"/>
                </a:lnTo>
                <a:lnTo>
                  <a:pt x="4001102" y="838200"/>
                </a:lnTo>
                <a:cubicBezTo>
                  <a:pt x="4000278" y="830783"/>
                  <a:pt x="3991414" y="704525"/>
                  <a:pt x="3975702" y="673100"/>
                </a:cubicBezTo>
                <a:cubicBezTo>
                  <a:pt x="3962050" y="645796"/>
                  <a:pt x="3938554" y="624204"/>
                  <a:pt x="3924902" y="596900"/>
                </a:cubicBezTo>
                <a:lnTo>
                  <a:pt x="3899502" y="546100"/>
                </a:lnTo>
                <a:cubicBezTo>
                  <a:pt x="3896053" y="528857"/>
                  <a:pt x="3881789" y="452298"/>
                  <a:pt x="3874102" y="431800"/>
                </a:cubicBezTo>
                <a:cubicBezTo>
                  <a:pt x="3864613" y="406495"/>
                  <a:pt x="3811535" y="311617"/>
                  <a:pt x="3797902" y="304800"/>
                </a:cubicBezTo>
                <a:cubicBezTo>
                  <a:pt x="3780969" y="296333"/>
                  <a:pt x="3763540" y="288793"/>
                  <a:pt x="3747102" y="279400"/>
                </a:cubicBezTo>
                <a:cubicBezTo>
                  <a:pt x="3733850" y="271827"/>
                  <a:pt x="3723591" y="258489"/>
                  <a:pt x="3709002" y="254000"/>
                </a:cubicBezTo>
                <a:cubicBezTo>
                  <a:pt x="3604225" y="221761"/>
                  <a:pt x="3500325" y="223155"/>
                  <a:pt x="3391502" y="215900"/>
                </a:cubicBezTo>
                <a:cubicBezTo>
                  <a:pt x="3104168" y="120122"/>
                  <a:pt x="3521279" y="254757"/>
                  <a:pt x="3239102" y="177800"/>
                </a:cubicBezTo>
                <a:cubicBezTo>
                  <a:pt x="3217108" y="171802"/>
                  <a:pt x="3197719" y="157929"/>
                  <a:pt x="3175602" y="152400"/>
                </a:cubicBezTo>
                <a:cubicBezTo>
                  <a:pt x="3146562" y="145140"/>
                  <a:pt x="3116624" y="140555"/>
                  <a:pt x="3086702" y="139700"/>
                </a:cubicBezTo>
                <a:cubicBezTo>
                  <a:pt x="2820077" y="132082"/>
                  <a:pt x="2553302" y="131233"/>
                  <a:pt x="2286602" y="127000"/>
                </a:cubicBezTo>
                <a:lnTo>
                  <a:pt x="1956402" y="101600"/>
                </a:lnTo>
                <a:cubicBezTo>
                  <a:pt x="1895890" y="95927"/>
                  <a:pt x="1874453" y="85085"/>
                  <a:pt x="1816702" y="76200"/>
                </a:cubicBezTo>
                <a:cubicBezTo>
                  <a:pt x="1782969" y="71010"/>
                  <a:pt x="1748969" y="67733"/>
                  <a:pt x="1715102" y="63500"/>
                </a:cubicBezTo>
                <a:cubicBezTo>
                  <a:pt x="1579635" y="67733"/>
                  <a:pt x="1444235" y="76200"/>
                  <a:pt x="1308702" y="76200"/>
                </a:cubicBezTo>
                <a:cubicBezTo>
                  <a:pt x="1177597" y="76200"/>
                  <a:pt x="1127708" y="66672"/>
                  <a:pt x="1016602" y="50800"/>
                </a:cubicBezTo>
                <a:cubicBezTo>
                  <a:pt x="957335" y="55033"/>
                  <a:pt x="897316" y="53174"/>
                  <a:pt x="838802" y="63500"/>
                </a:cubicBezTo>
                <a:cubicBezTo>
                  <a:pt x="823771" y="66153"/>
                  <a:pt x="815890" y="87381"/>
                  <a:pt x="800702" y="88900"/>
                </a:cubicBezTo>
                <a:cubicBezTo>
                  <a:pt x="686891" y="100281"/>
                  <a:pt x="572102" y="97367"/>
                  <a:pt x="457802" y="101600"/>
                </a:cubicBezTo>
                <a:cubicBezTo>
                  <a:pt x="333247" y="143118"/>
                  <a:pt x="509192" y="75807"/>
                  <a:pt x="394302" y="152400"/>
                </a:cubicBezTo>
                <a:cubicBezTo>
                  <a:pt x="379779" y="162082"/>
                  <a:pt x="360435" y="160867"/>
                  <a:pt x="343502" y="165100"/>
                </a:cubicBezTo>
                <a:cubicBezTo>
                  <a:pt x="330802" y="173567"/>
                  <a:pt x="319054" y="183674"/>
                  <a:pt x="305402" y="190500"/>
                </a:cubicBezTo>
                <a:cubicBezTo>
                  <a:pt x="293428" y="196487"/>
                  <a:pt x="276768" y="193734"/>
                  <a:pt x="267302" y="203200"/>
                </a:cubicBezTo>
                <a:cubicBezTo>
                  <a:pt x="245716" y="224786"/>
                  <a:pt x="238088" y="257814"/>
                  <a:pt x="216502" y="279400"/>
                </a:cubicBezTo>
                <a:cubicBezTo>
                  <a:pt x="167609" y="328293"/>
                  <a:pt x="193346" y="307537"/>
                  <a:pt x="140302" y="342900"/>
                </a:cubicBezTo>
                <a:cubicBezTo>
                  <a:pt x="49538" y="479046"/>
                  <a:pt x="190885" y="272421"/>
                  <a:pt x="76802" y="419100"/>
                </a:cubicBezTo>
                <a:cubicBezTo>
                  <a:pt x="58060" y="443197"/>
                  <a:pt x="26002" y="495300"/>
                  <a:pt x="26002" y="495300"/>
                </a:cubicBezTo>
                <a:cubicBezTo>
                  <a:pt x="17535" y="537633"/>
                  <a:pt x="-2709" y="579255"/>
                  <a:pt x="602" y="622300"/>
                </a:cubicBezTo>
                <a:cubicBezTo>
                  <a:pt x="7689" y="714430"/>
                  <a:pt x="16565" y="876651"/>
                  <a:pt x="38702" y="965200"/>
                </a:cubicBezTo>
                <a:cubicBezTo>
                  <a:pt x="57896" y="1041975"/>
                  <a:pt x="45882" y="999441"/>
                  <a:pt x="76802" y="1092200"/>
                </a:cubicBezTo>
                <a:cubicBezTo>
                  <a:pt x="81035" y="1104900"/>
                  <a:pt x="80036" y="1120834"/>
                  <a:pt x="89502" y="1130300"/>
                </a:cubicBezTo>
                <a:cubicBezTo>
                  <a:pt x="138395" y="1179193"/>
                  <a:pt x="112658" y="1158437"/>
                  <a:pt x="165702" y="1193800"/>
                </a:cubicBezTo>
                <a:cubicBezTo>
                  <a:pt x="178430" y="1231985"/>
                  <a:pt x="176447" y="1237174"/>
                  <a:pt x="203802" y="1270000"/>
                </a:cubicBezTo>
                <a:cubicBezTo>
                  <a:pt x="215300" y="1283798"/>
                  <a:pt x="230404" y="1294302"/>
                  <a:pt x="241902" y="1308100"/>
                </a:cubicBezTo>
                <a:cubicBezTo>
                  <a:pt x="251673" y="1319826"/>
                  <a:pt x="256509" y="1335407"/>
                  <a:pt x="267302" y="1346200"/>
                </a:cubicBezTo>
                <a:cubicBezTo>
                  <a:pt x="291921" y="1370819"/>
                  <a:pt x="312514" y="1373971"/>
                  <a:pt x="343502" y="1384300"/>
                </a:cubicBezTo>
                <a:cubicBezTo>
                  <a:pt x="364669" y="1380067"/>
                  <a:pt x="386177" y="1377280"/>
                  <a:pt x="407002" y="1371600"/>
                </a:cubicBezTo>
                <a:cubicBezTo>
                  <a:pt x="432833" y="1364555"/>
                  <a:pt x="456592" y="1349157"/>
                  <a:pt x="483202" y="1346200"/>
                </a:cubicBezTo>
                <a:lnTo>
                  <a:pt x="597502" y="1333500"/>
                </a:lnTo>
                <a:cubicBezTo>
                  <a:pt x="687355" y="1311037"/>
                  <a:pt x="610326" y="1328859"/>
                  <a:pt x="724502" y="1308100"/>
                </a:cubicBezTo>
                <a:cubicBezTo>
                  <a:pt x="860686" y="1283339"/>
                  <a:pt x="706543" y="1307037"/>
                  <a:pt x="876902" y="1282700"/>
                </a:cubicBezTo>
                <a:cubicBezTo>
                  <a:pt x="986969" y="1286933"/>
                  <a:pt x="1097198" y="1288073"/>
                  <a:pt x="1207102" y="1295400"/>
                </a:cubicBezTo>
                <a:cubicBezTo>
                  <a:pt x="1224518" y="1296561"/>
                  <a:pt x="1240685" y="1305231"/>
                  <a:pt x="1257902" y="1308100"/>
                </a:cubicBezTo>
                <a:cubicBezTo>
                  <a:pt x="1291568" y="1313711"/>
                  <a:pt x="1325769" y="1315610"/>
                  <a:pt x="1359502" y="1320800"/>
                </a:cubicBezTo>
                <a:cubicBezTo>
                  <a:pt x="1611617" y="1359587"/>
                  <a:pt x="1156272" y="1300159"/>
                  <a:pt x="1524602" y="1346200"/>
                </a:cubicBezTo>
                <a:cubicBezTo>
                  <a:pt x="1537302" y="1350433"/>
                  <a:pt x="1549315" y="1358900"/>
                  <a:pt x="1562702" y="1358900"/>
                </a:cubicBezTo>
                <a:cubicBezTo>
                  <a:pt x="1668620" y="1358900"/>
                  <a:pt x="1774553" y="1353746"/>
                  <a:pt x="1880202" y="1346200"/>
                </a:cubicBezTo>
                <a:cubicBezTo>
                  <a:pt x="1893555" y="1345246"/>
                  <a:pt x="1905430" y="1337178"/>
                  <a:pt x="1918302" y="1333500"/>
                </a:cubicBezTo>
                <a:cubicBezTo>
                  <a:pt x="2029930" y="1301606"/>
                  <a:pt x="1915851" y="1338550"/>
                  <a:pt x="2007202" y="1308100"/>
                </a:cubicBezTo>
                <a:lnTo>
                  <a:pt x="2489802" y="1320800"/>
                </a:lnTo>
                <a:cubicBezTo>
                  <a:pt x="2684526" y="1325436"/>
                  <a:pt x="2879546" y="1322281"/>
                  <a:pt x="3074002" y="1333500"/>
                </a:cubicBezTo>
                <a:cubicBezTo>
                  <a:pt x="3100732" y="1335042"/>
                  <a:pt x="3150202" y="1358900"/>
                  <a:pt x="3150202" y="1358900"/>
                </a:cubicBezTo>
                <a:lnTo>
                  <a:pt x="3429602" y="1333500"/>
                </a:lnTo>
                <a:cubicBezTo>
                  <a:pt x="3455206" y="1330757"/>
                  <a:pt x="3480278" y="1324203"/>
                  <a:pt x="3505802" y="1320800"/>
                </a:cubicBezTo>
                <a:cubicBezTo>
                  <a:pt x="3543800" y="1315734"/>
                  <a:pt x="3582002" y="1312333"/>
                  <a:pt x="3620102" y="1308100"/>
                </a:cubicBezTo>
                <a:cubicBezTo>
                  <a:pt x="3637035" y="1303867"/>
                  <a:pt x="3653729" y="1298522"/>
                  <a:pt x="3670902" y="1295400"/>
                </a:cubicBezTo>
                <a:cubicBezTo>
                  <a:pt x="3707675" y="1288714"/>
                  <a:pt x="3760642" y="1288630"/>
                  <a:pt x="3797902" y="1270000"/>
                </a:cubicBezTo>
                <a:cubicBezTo>
                  <a:pt x="3811554" y="1263174"/>
                  <a:pt x="3823302" y="1253067"/>
                  <a:pt x="3836002" y="1244600"/>
                </a:cubicBezTo>
                <a:cubicBezTo>
                  <a:pt x="3908795" y="1135411"/>
                  <a:pt x="3811868" y="1263907"/>
                  <a:pt x="3899502" y="1193800"/>
                </a:cubicBezTo>
                <a:cubicBezTo>
                  <a:pt x="3911421" y="1184265"/>
                  <a:pt x="3918076" y="1169352"/>
                  <a:pt x="3924902" y="1155700"/>
                </a:cubicBezTo>
                <a:cubicBezTo>
                  <a:pt x="3935052" y="1135400"/>
                  <a:pt x="3944877" y="1085789"/>
                  <a:pt x="3950302" y="1066800"/>
                </a:cubicBezTo>
                <a:cubicBezTo>
                  <a:pt x="3953980" y="1053928"/>
                  <a:pt x="3958769" y="1041400"/>
                  <a:pt x="3963002" y="1028700"/>
                </a:cubicBezTo>
                <a:cubicBezTo>
                  <a:pt x="3958769" y="956733"/>
                  <a:pt x="3958891" y="884378"/>
                  <a:pt x="3950302" y="812800"/>
                </a:cubicBezTo>
                <a:cubicBezTo>
                  <a:pt x="3944322" y="762966"/>
                  <a:pt x="3916066" y="684693"/>
                  <a:pt x="3899502" y="635000"/>
                </a:cubicBezTo>
                <a:lnTo>
                  <a:pt x="3886802" y="596900"/>
                </a:lnTo>
                <a:cubicBezTo>
                  <a:pt x="3882569" y="584200"/>
                  <a:pt x="3881528" y="569939"/>
                  <a:pt x="3874102" y="558800"/>
                </a:cubicBezTo>
                <a:lnTo>
                  <a:pt x="3848702" y="520700"/>
                </a:lnTo>
                <a:cubicBezTo>
                  <a:pt x="3844469" y="503767"/>
                  <a:pt x="3842878" y="485943"/>
                  <a:pt x="3836002" y="469900"/>
                </a:cubicBezTo>
                <a:cubicBezTo>
                  <a:pt x="3829989" y="455871"/>
                  <a:pt x="3810602" y="431800"/>
                  <a:pt x="3810602" y="4318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E46D9-185E-25AA-E503-5466A326E5F6}"/>
              </a:ext>
            </a:extLst>
          </p:cNvPr>
          <p:cNvSpPr txBox="1"/>
          <p:nvPr/>
        </p:nvSpPr>
        <p:spPr>
          <a:xfrm>
            <a:off x="5993798" y="5308600"/>
            <a:ext cx="4945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MBBS, MS(Orthopedics)</a:t>
            </a:r>
          </a:p>
          <a:p>
            <a:r>
              <a:rPr lang="en-US" dirty="0"/>
              <a:t>Fellowship ( Pelvic &amp; Acetabular Trauma )</a:t>
            </a:r>
          </a:p>
          <a:p>
            <a:r>
              <a:rPr lang="en-US" dirty="0"/>
              <a:t>Fellowship ( Arthroplasty &amp; Arthroscopy )</a:t>
            </a:r>
          </a:p>
          <a:p>
            <a:r>
              <a:rPr lang="en-US" dirty="0"/>
              <a:t>Fellowship ( Stem cell and Regenerative Medicine )</a:t>
            </a:r>
          </a:p>
        </p:txBody>
      </p:sp>
    </p:spTree>
    <p:extLst>
      <p:ext uri="{BB962C8B-B14F-4D97-AF65-F5344CB8AC3E}">
        <p14:creationId xmlns:p14="http://schemas.microsoft.com/office/powerpoint/2010/main" val="340316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AA01D-7C1A-5C46-679C-37041E4E4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0" t="12845" r="4523" b="2066"/>
          <a:stretch/>
        </p:blipFill>
        <p:spPr>
          <a:xfrm>
            <a:off x="508000" y="240888"/>
            <a:ext cx="7213600" cy="431841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50F03-E182-6AAD-9023-AC8893A03EDC}"/>
              </a:ext>
            </a:extLst>
          </p:cNvPr>
          <p:cNvSpPr txBox="1"/>
          <p:nvPr/>
        </p:nvSpPr>
        <p:spPr>
          <a:xfrm>
            <a:off x="8026400" y="1107431"/>
            <a:ext cx="38103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Regenerative Orthopedics </a:t>
            </a:r>
          </a:p>
          <a:p>
            <a:r>
              <a:rPr lang="en-US" dirty="0"/>
              <a:t>Arthritis Care &amp; Joint Preservation</a:t>
            </a:r>
          </a:p>
          <a:p>
            <a:r>
              <a:rPr lang="en-US" dirty="0"/>
              <a:t>Sports Injury Prevention &amp; Treatment</a:t>
            </a:r>
          </a:p>
          <a:p>
            <a:r>
              <a:rPr lang="en-US" dirty="0"/>
              <a:t>Arthroscopy </a:t>
            </a:r>
          </a:p>
          <a:p>
            <a:r>
              <a:rPr lang="en-US" dirty="0"/>
              <a:t>Arthroplasty</a:t>
            </a:r>
          </a:p>
          <a:p>
            <a:endParaRPr lang="en-US" dirty="0"/>
          </a:p>
          <a:p>
            <a:r>
              <a:rPr lang="en-US" dirty="0"/>
              <a:t>Complex fracture management </a:t>
            </a:r>
          </a:p>
          <a:p>
            <a:r>
              <a:rPr lang="en-US" dirty="0"/>
              <a:t>Pediatrics Orthopedics </a:t>
            </a:r>
          </a:p>
          <a:p>
            <a:r>
              <a:rPr lang="en-US" dirty="0"/>
              <a:t>Senior citizen’s Musculoskeletal Health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1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E32D0B-2A38-FD5F-3499-D93BBA593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805" r="-100" b="18007"/>
          <a:stretch/>
        </p:blipFill>
        <p:spPr>
          <a:xfrm>
            <a:off x="1126062" y="292101"/>
            <a:ext cx="6564840" cy="29082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ADE953-331A-7550-D12C-9FD809A51BF7}"/>
              </a:ext>
            </a:extLst>
          </p:cNvPr>
          <p:cNvSpPr txBox="1"/>
          <p:nvPr/>
        </p:nvSpPr>
        <p:spPr>
          <a:xfrm>
            <a:off x="965200" y="4076700"/>
            <a:ext cx="6826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PRP, Stem cells ( BMAC – Bone Marrow Aspirate Concentrate, SVF Fat ) </a:t>
            </a:r>
          </a:p>
          <a:p>
            <a:r>
              <a:rPr lang="en-US" dirty="0"/>
              <a:t>and 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BEAFA-4C05-9267-B414-BC1E39F1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02" y="3429000"/>
            <a:ext cx="4447105" cy="3255282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1872E1ED-8939-88F2-819C-35A1EF8027FB}"/>
              </a:ext>
            </a:extLst>
          </p:cNvPr>
          <p:cNvSpPr/>
          <p:nvPr/>
        </p:nvSpPr>
        <p:spPr>
          <a:xfrm>
            <a:off x="5321266" y="1244600"/>
            <a:ext cx="1905034" cy="1485900"/>
          </a:xfrm>
          <a:custGeom>
            <a:avLst/>
            <a:gdLst>
              <a:gd name="connsiteX0" fmla="*/ 787434 w 1905034"/>
              <a:gd name="connsiteY0" fmla="*/ 25400 h 1485900"/>
              <a:gd name="connsiteX1" fmla="*/ 685834 w 1905034"/>
              <a:gd name="connsiteY1" fmla="*/ 50800 h 1485900"/>
              <a:gd name="connsiteX2" fmla="*/ 622334 w 1905034"/>
              <a:gd name="connsiteY2" fmla="*/ 76200 h 1485900"/>
              <a:gd name="connsiteX3" fmla="*/ 266734 w 1905034"/>
              <a:gd name="connsiteY3" fmla="*/ 88900 h 1485900"/>
              <a:gd name="connsiteX4" fmla="*/ 228634 w 1905034"/>
              <a:gd name="connsiteY4" fmla="*/ 114300 h 1485900"/>
              <a:gd name="connsiteX5" fmla="*/ 190534 w 1905034"/>
              <a:gd name="connsiteY5" fmla="*/ 127000 h 1485900"/>
              <a:gd name="connsiteX6" fmla="*/ 165134 w 1905034"/>
              <a:gd name="connsiteY6" fmla="*/ 165100 h 1485900"/>
              <a:gd name="connsiteX7" fmla="*/ 127034 w 1905034"/>
              <a:gd name="connsiteY7" fmla="*/ 215900 h 1485900"/>
              <a:gd name="connsiteX8" fmla="*/ 76234 w 1905034"/>
              <a:gd name="connsiteY8" fmla="*/ 304800 h 1485900"/>
              <a:gd name="connsiteX9" fmla="*/ 63534 w 1905034"/>
              <a:gd name="connsiteY9" fmla="*/ 342900 h 1485900"/>
              <a:gd name="connsiteX10" fmla="*/ 38134 w 1905034"/>
              <a:gd name="connsiteY10" fmla="*/ 469900 h 1485900"/>
              <a:gd name="connsiteX11" fmla="*/ 25434 w 1905034"/>
              <a:gd name="connsiteY11" fmla="*/ 533400 h 1485900"/>
              <a:gd name="connsiteX12" fmla="*/ 38134 w 1905034"/>
              <a:gd name="connsiteY12" fmla="*/ 800100 h 1485900"/>
              <a:gd name="connsiteX13" fmla="*/ 50834 w 1905034"/>
              <a:gd name="connsiteY13" fmla="*/ 863600 h 1485900"/>
              <a:gd name="connsiteX14" fmla="*/ 63534 w 1905034"/>
              <a:gd name="connsiteY14" fmla="*/ 952500 h 1485900"/>
              <a:gd name="connsiteX15" fmla="*/ 88934 w 1905034"/>
              <a:gd name="connsiteY15" fmla="*/ 1054100 h 1485900"/>
              <a:gd name="connsiteX16" fmla="*/ 114334 w 1905034"/>
              <a:gd name="connsiteY16" fmla="*/ 1130300 h 1485900"/>
              <a:gd name="connsiteX17" fmla="*/ 139734 w 1905034"/>
              <a:gd name="connsiteY17" fmla="*/ 1231900 h 1485900"/>
              <a:gd name="connsiteX18" fmla="*/ 203234 w 1905034"/>
              <a:gd name="connsiteY18" fmla="*/ 1308100 h 1485900"/>
              <a:gd name="connsiteX19" fmla="*/ 241334 w 1905034"/>
              <a:gd name="connsiteY19" fmla="*/ 1333500 h 1485900"/>
              <a:gd name="connsiteX20" fmla="*/ 292134 w 1905034"/>
              <a:gd name="connsiteY20" fmla="*/ 1346200 h 1485900"/>
              <a:gd name="connsiteX21" fmla="*/ 355634 w 1905034"/>
              <a:gd name="connsiteY21" fmla="*/ 1371600 h 1485900"/>
              <a:gd name="connsiteX22" fmla="*/ 571534 w 1905034"/>
              <a:gd name="connsiteY22" fmla="*/ 1397000 h 1485900"/>
              <a:gd name="connsiteX23" fmla="*/ 1016034 w 1905034"/>
              <a:gd name="connsiteY23" fmla="*/ 1384300 h 1485900"/>
              <a:gd name="connsiteX24" fmla="*/ 1384334 w 1905034"/>
              <a:gd name="connsiteY24" fmla="*/ 1397000 h 1485900"/>
              <a:gd name="connsiteX25" fmla="*/ 1473234 w 1905034"/>
              <a:gd name="connsiteY25" fmla="*/ 1384300 h 1485900"/>
              <a:gd name="connsiteX26" fmla="*/ 1587534 w 1905034"/>
              <a:gd name="connsiteY26" fmla="*/ 1358900 h 1485900"/>
              <a:gd name="connsiteX27" fmla="*/ 1651034 w 1905034"/>
              <a:gd name="connsiteY27" fmla="*/ 1333500 h 1485900"/>
              <a:gd name="connsiteX28" fmla="*/ 1701834 w 1905034"/>
              <a:gd name="connsiteY28" fmla="*/ 1295400 h 1485900"/>
              <a:gd name="connsiteX29" fmla="*/ 1778034 w 1905034"/>
              <a:gd name="connsiteY29" fmla="*/ 1244600 h 1485900"/>
              <a:gd name="connsiteX30" fmla="*/ 1803434 w 1905034"/>
              <a:gd name="connsiteY30" fmla="*/ 1206500 h 1485900"/>
              <a:gd name="connsiteX31" fmla="*/ 1866934 w 1905034"/>
              <a:gd name="connsiteY31" fmla="*/ 1130300 h 1485900"/>
              <a:gd name="connsiteX32" fmla="*/ 1905034 w 1905034"/>
              <a:gd name="connsiteY32" fmla="*/ 1054100 h 1485900"/>
              <a:gd name="connsiteX33" fmla="*/ 1892334 w 1905034"/>
              <a:gd name="connsiteY33" fmla="*/ 749300 h 1485900"/>
              <a:gd name="connsiteX34" fmla="*/ 1866934 w 1905034"/>
              <a:gd name="connsiteY34" fmla="*/ 673100 h 1485900"/>
              <a:gd name="connsiteX35" fmla="*/ 1841534 w 1905034"/>
              <a:gd name="connsiteY35" fmla="*/ 584200 h 1485900"/>
              <a:gd name="connsiteX36" fmla="*/ 1816134 w 1905034"/>
              <a:gd name="connsiteY36" fmla="*/ 546100 h 1485900"/>
              <a:gd name="connsiteX37" fmla="*/ 1778034 w 1905034"/>
              <a:gd name="connsiteY37" fmla="*/ 469900 h 1485900"/>
              <a:gd name="connsiteX38" fmla="*/ 1739934 w 1905034"/>
              <a:gd name="connsiteY38" fmla="*/ 444500 h 1485900"/>
              <a:gd name="connsiteX39" fmla="*/ 1701834 w 1905034"/>
              <a:gd name="connsiteY39" fmla="*/ 406400 h 1485900"/>
              <a:gd name="connsiteX40" fmla="*/ 1651034 w 1905034"/>
              <a:gd name="connsiteY40" fmla="*/ 381000 h 1485900"/>
              <a:gd name="connsiteX41" fmla="*/ 1562134 w 1905034"/>
              <a:gd name="connsiteY41" fmla="*/ 292100 h 1485900"/>
              <a:gd name="connsiteX42" fmla="*/ 1473234 w 1905034"/>
              <a:gd name="connsiteY42" fmla="*/ 228600 h 1485900"/>
              <a:gd name="connsiteX43" fmla="*/ 1422434 w 1905034"/>
              <a:gd name="connsiteY43" fmla="*/ 203200 h 1485900"/>
              <a:gd name="connsiteX44" fmla="*/ 1384334 w 1905034"/>
              <a:gd name="connsiteY44" fmla="*/ 165100 h 1485900"/>
              <a:gd name="connsiteX45" fmla="*/ 1346234 w 1905034"/>
              <a:gd name="connsiteY45" fmla="*/ 139700 h 1485900"/>
              <a:gd name="connsiteX46" fmla="*/ 1295434 w 1905034"/>
              <a:gd name="connsiteY46" fmla="*/ 101600 h 1485900"/>
              <a:gd name="connsiteX47" fmla="*/ 1181134 w 1905034"/>
              <a:gd name="connsiteY47" fmla="*/ 25400 h 1485900"/>
              <a:gd name="connsiteX48" fmla="*/ 1104934 w 1905034"/>
              <a:gd name="connsiteY48" fmla="*/ 0 h 1485900"/>
              <a:gd name="connsiteX49" fmla="*/ 838234 w 1905034"/>
              <a:gd name="connsiteY49" fmla="*/ 12700 h 1485900"/>
              <a:gd name="connsiteX50" fmla="*/ 711234 w 1905034"/>
              <a:gd name="connsiteY50" fmla="*/ 50800 h 1485900"/>
              <a:gd name="connsiteX51" fmla="*/ 622334 w 1905034"/>
              <a:gd name="connsiteY51" fmla="*/ 76200 h 1485900"/>
              <a:gd name="connsiteX52" fmla="*/ 584234 w 1905034"/>
              <a:gd name="connsiteY52" fmla="*/ 88900 h 1485900"/>
              <a:gd name="connsiteX53" fmla="*/ 406434 w 1905034"/>
              <a:gd name="connsiteY53" fmla="*/ 139700 h 1485900"/>
              <a:gd name="connsiteX54" fmla="*/ 368334 w 1905034"/>
              <a:gd name="connsiteY54" fmla="*/ 152400 h 1485900"/>
              <a:gd name="connsiteX55" fmla="*/ 330234 w 1905034"/>
              <a:gd name="connsiteY55" fmla="*/ 177800 h 1485900"/>
              <a:gd name="connsiteX56" fmla="*/ 266734 w 1905034"/>
              <a:gd name="connsiteY56" fmla="*/ 241300 h 1485900"/>
              <a:gd name="connsiteX57" fmla="*/ 228634 w 1905034"/>
              <a:gd name="connsiteY57" fmla="*/ 279400 h 1485900"/>
              <a:gd name="connsiteX58" fmla="*/ 190534 w 1905034"/>
              <a:gd name="connsiteY58" fmla="*/ 304800 h 1485900"/>
              <a:gd name="connsiteX59" fmla="*/ 127034 w 1905034"/>
              <a:gd name="connsiteY59" fmla="*/ 393700 h 1485900"/>
              <a:gd name="connsiteX60" fmla="*/ 88934 w 1905034"/>
              <a:gd name="connsiteY60" fmla="*/ 546100 h 1485900"/>
              <a:gd name="connsiteX61" fmla="*/ 114334 w 1905034"/>
              <a:gd name="connsiteY61" fmla="*/ 1143000 h 1485900"/>
              <a:gd name="connsiteX62" fmla="*/ 127034 w 1905034"/>
              <a:gd name="connsiteY62" fmla="*/ 1181100 h 1485900"/>
              <a:gd name="connsiteX63" fmla="*/ 152434 w 1905034"/>
              <a:gd name="connsiteY63" fmla="*/ 1282700 h 1485900"/>
              <a:gd name="connsiteX64" fmla="*/ 215934 w 1905034"/>
              <a:gd name="connsiteY64" fmla="*/ 1371600 h 1485900"/>
              <a:gd name="connsiteX65" fmla="*/ 292134 w 1905034"/>
              <a:gd name="connsiteY65" fmla="*/ 1397000 h 1485900"/>
              <a:gd name="connsiteX66" fmla="*/ 368334 w 1905034"/>
              <a:gd name="connsiteY66" fmla="*/ 1447800 h 1485900"/>
              <a:gd name="connsiteX67" fmla="*/ 444534 w 1905034"/>
              <a:gd name="connsiteY67" fmla="*/ 1473200 h 1485900"/>
              <a:gd name="connsiteX68" fmla="*/ 482634 w 1905034"/>
              <a:gd name="connsiteY68" fmla="*/ 1485900 h 1485900"/>
              <a:gd name="connsiteX69" fmla="*/ 673134 w 1905034"/>
              <a:gd name="connsiteY69" fmla="*/ 1460500 h 1485900"/>
              <a:gd name="connsiteX70" fmla="*/ 711234 w 1905034"/>
              <a:gd name="connsiteY70" fmla="*/ 1447800 h 1485900"/>
              <a:gd name="connsiteX71" fmla="*/ 838234 w 1905034"/>
              <a:gd name="connsiteY71" fmla="*/ 1422400 h 1485900"/>
              <a:gd name="connsiteX72" fmla="*/ 914434 w 1905034"/>
              <a:gd name="connsiteY72" fmla="*/ 1409700 h 1485900"/>
              <a:gd name="connsiteX73" fmla="*/ 990634 w 1905034"/>
              <a:gd name="connsiteY73" fmla="*/ 1384300 h 1485900"/>
              <a:gd name="connsiteX74" fmla="*/ 1092234 w 1905034"/>
              <a:gd name="connsiteY74" fmla="*/ 1358900 h 1485900"/>
              <a:gd name="connsiteX75" fmla="*/ 1143034 w 1905034"/>
              <a:gd name="connsiteY75" fmla="*/ 1346200 h 1485900"/>
              <a:gd name="connsiteX76" fmla="*/ 1346234 w 1905034"/>
              <a:gd name="connsiteY76" fmla="*/ 1295400 h 1485900"/>
              <a:gd name="connsiteX77" fmla="*/ 1549434 w 1905034"/>
              <a:gd name="connsiteY77" fmla="*/ 1270000 h 1485900"/>
              <a:gd name="connsiteX78" fmla="*/ 1600234 w 1905034"/>
              <a:gd name="connsiteY78" fmla="*/ 1257300 h 1485900"/>
              <a:gd name="connsiteX79" fmla="*/ 1676434 w 1905034"/>
              <a:gd name="connsiteY79" fmla="*/ 1244600 h 1485900"/>
              <a:gd name="connsiteX80" fmla="*/ 1752634 w 1905034"/>
              <a:gd name="connsiteY80" fmla="*/ 1219200 h 1485900"/>
              <a:gd name="connsiteX81" fmla="*/ 1778034 w 1905034"/>
              <a:gd name="connsiteY81" fmla="*/ 1181100 h 1485900"/>
              <a:gd name="connsiteX82" fmla="*/ 1803434 w 1905034"/>
              <a:gd name="connsiteY82" fmla="*/ 1066800 h 1485900"/>
              <a:gd name="connsiteX83" fmla="*/ 1816134 w 1905034"/>
              <a:gd name="connsiteY83" fmla="*/ 736600 h 1485900"/>
              <a:gd name="connsiteX84" fmla="*/ 1803434 w 1905034"/>
              <a:gd name="connsiteY84" fmla="*/ 571500 h 1485900"/>
              <a:gd name="connsiteX85" fmla="*/ 1790734 w 1905034"/>
              <a:gd name="connsiteY85" fmla="*/ 520700 h 1485900"/>
              <a:gd name="connsiteX86" fmla="*/ 1701834 w 1905034"/>
              <a:gd name="connsiteY86" fmla="*/ 406400 h 1485900"/>
              <a:gd name="connsiteX87" fmla="*/ 1562134 w 1905034"/>
              <a:gd name="connsiteY87" fmla="*/ 368300 h 1485900"/>
              <a:gd name="connsiteX88" fmla="*/ 1460534 w 1905034"/>
              <a:gd name="connsiteY88" fmla="*/ 330200 h 1485900"/>
              <a:gd name="connsiteX89" fmla="*/ 1409734 w 1905034"/>
              <a:gd name="connsiteY89" fmla="*/ 317500 h 1485900"/>
              <a:gd name="connsiteX90" fmla="*/ 1371634 w 1905034"/>
              <a:gd name="connsiteY90" fmla="*/ 304800 h 1485900"/>
              <a:gd name="connsiteX91" fmla="*/ 1244634 w 1905034"/>
              <a:gd name="connsiteY91" fmla="*/ 266700 h 1485900"/>
              <a:gd name="connsiteX92" fmla="*/ 1206534 w 1905034"/>
              <a:gd name="connsiteY92" fmla="*/ 254000 h 1485900"/>
              <a:gd name="connsiteX93" fmla="*/ 1168434 w 1905034"/>
              <a:gd name="connsiteY93" fmla="*/ 241300 h 1485900"/>
              <a:gd name="connsiteX94" fmla="*/ 1130334 w 1905034"/>
              <a:gd name="connsiteY94" fmla="*/ 215900 h 1485900"/>
              <a:gd name="connsiteX95" fmla="*/ 1054134 w 1905034"/>
              <a:gd name="connsiteY95" fmla="*/ 190500 h 1485900"/>
              <a:gd name="connsiteX96" fmla="*/ 939834 w 1905034"/>
              <a:gd name="connsiteY96" fmla="*/ 101600 h 1485900"/>
              <a:gd name="connsiteX97" fmla="*/ 863634 w 1905034"/>
              <a:gd name="connsiteY97" fmla="*/ 76200 h 1485900"/>
              <a:gd name="connsiteX98" fmla="*/ 635034 w 1905034"/>
              <a:gd name="connsiteY98" fmla="*/ 88900 h 1485900"/>
              <a:gd name="connsiteX99" fmla="*/ 596934 w 1905034"/>
              <a:gd name="connsiteY99" fmla="*/ 114300 h 1485900"/>
              <a:gd name="connsiteX100" fmla="*/ 546134 w 1905034"/>
              <a:gd name="connsiteY100" fmla="*/ 127000 h 1485900"/>
              <a:gd name="connsiteX101" fmla="*/ 508034 w 1905034"/>
              <a:gd name="connsiteY101" fmla="*/ 152400 h 1485900"/>
              <a:gd name="connsiteX102" fmla="*/ 330234 w 1905034"/>
              <a:gd name="connsiteY102" fmla="*/ 203200 h 1485900"/>
              <a:gd name="connsiteX103" fmla="*/ 292134 w 1905034"/>
              <a:gd name="connsiteY103" fmla="*/ 215900 h 1485900"/>
              <a:gd name="connsiteX104" fmla="*/ 254034 w 1905034"/>
              <a:gd name="connsiteY104" fmla="*/ 241300 h 1485900"/>
              <a:gd name="connsiteX105" fmla="*/ 228634 w 1905034"/>
              <a:gd name="connsiteY105" fmla="*/ 279400 h 1485900"/>
              <a:gd name="connsiteX106" fmla="*/ 190534 w 1905034"/>
              <a:gd name="connsiteY106" fmla="*/ 317500 h 1485900"/>
              <a:gd name="connsiteX107" fmla="*/ 152434 w 1905034"/>
              <a:gd name="connsiteY107" fmla="*/ 444500 h 1485900"/>
              <a:gd name="connsiteX108" fmla="*/ 114334 w 1905034"/>
              <a:gd name="connsiteY108" fmla="*/ 520700 h 1485900"/>
              <a:gd name="connsiteX109" fmla="*/ 88934 w 1905034"/>
              <a:gd name="connsiteY109" fmla="*/ 609600 h 1485900"/>
              <a:gd name="connsiteX110" fmla="*/ 101634 w 1905034"/>
              <a:gd name="connsiteY110" fmla="*/ 939800 h 1485900"/>
              <a:gd name="connsiteX111" fmla="*/ 114334 w 1905034"/>
              <a:gd name="connsiteY111" fmla="*/ 977900 h 1485900"/>
              <a:gd name="connsiteX112" fmla="*/ 139734 w 1905034"/>
              <a:gd name="connsiteY112" fmla="*/ 1130300 h 1485900"/>
              <a:gd name="connsiteX113" fmla="*/ 165134 w 1905034"/>
              <a:gd name="connsiteY113" fmla="*/ 1244600 h 1485900"/>
              <a:gd name="connsiteX114" fmla="*/ 203234 w 1905034"/>
              <a:gd name="connsiteY114" fmla="*/ 1320800 h 1485900"/>
              <a:gd name="connsiteX115" fmla="*/ 279434 w 1905034"/>
              <a:gd name="connsiteY115" fmla="*/ 1371600 h 1485900"/>
              <a:gd name="connsiteX116" fmla="*/ 317534 w 1905034"/>
              <a:gd name="connsiteY116" fmla="*/ 1409700 h 1485900"/>
              <a:gd name="connsiteX117" fmla="*/ 368334 w 1905034"/>
              <a:gd name="connsiteY117" fmla="*/ 1422400 h 1485900"/>
              <a:gd name="connsiteX118" fmla="*/ 736634 w 1905034"/>
              <a:gd name="connsiteY118" fmla="*/ 1447800 h 1485900"/>
              <a:gd name="connsiteX119" fmla="*/ 1168434 w 1905034"/>
              <a:gd name="connsiteY119" fmla="*/ 1435100 h 1485900"/>
              <a:gd name="connsiteX120" fmla="*/ 1308134 w 1905034"/>
              <a:gd name="connsiteY120" fmla="*/ 1409700 h 1485900"/>
              <a:gd name="connsiteX121" fmla="*/ 1384334 w 1905034"/>
              <a:gd name="connsiteY121" fmla="*/ 1384300 h 1485900"/>
              <a:gd name="connsiteX122" fmla="*/ 1460534 w 1905034"/>
              <a:gd name="connsiteY122" fmla="*/ 1358900 h 1485900"/>
              <a:gd name="connsiteX123" fmla="*/ 1549434 w 1905034"/>
              <a:gd name="connsiteY123" fmla="*/ 1320800 h 1485900"/>
              <a:gd name="connsiteX124" fmla="*/ 1625634 w 1905034"/>
              <a:gd name="connsiteY124" fmla="*/ 1270000 h 1485900"/>
              <a:gd name="connsiteX125" fmla="*/ 1663734 w 1905034"/>
              <a:gd name="connsiteY125" fmla="*/ 1244600 h 1485900"/>
              <a:gd name="connsiteX126" fmla="*/ 1701834 w 1905034"/>
              <a:gd name="connsiteY126" fmla="*/ 1219200 h 1485900"/>
              <a:gd name="connsiteX127" fmla="*/ 1778034 w 1905034"/>
              <a:gd name="connsiteY127" fmla="*/ 1155700 h 1485900"/>
              <a:gd name="connsiteX128" fmla="*/ 1790734 w 1905034"/>
              <a:gd name="connsiteY128" fmla="*/ 1104900 h 1485900"/>
              <a:gd name="connsiteX129" fmla="*/ 1816134 w 1905034"/>
              <a:gd name="connsiteY129" fmla="*/ 965200 h 1485900"/>
              <a:gd name="connsiteX130" fmla="*/ 1828834 w 1905034"/>
              <a:gd name="connsiteY130" fmla="*/ 762000 h 1485900"/>
              <a:gd name="connsiteX131" fmla="*/ 1790734 w 1905034"/>
              <a:gd name="connsiteY131" fmla="*/ 520700 h 1485900"/>
              <a:gd name="connsiteX132" fmla="*/ 1778034 w 1905034"/>
              <a:gd name="connsiteY132" fmla="*/ 482600 h 1485900"/>
              <a:gd name="connsiteX133" fmla="*/ 1752634 w 1905034"/>
              <a:gd name="connsiteY133" fmla="*/ 444500 h 1485900"/>
              <a:gd name="connsiteX134" fmla="*/ 1739934 w 1905034"/>
              <a:gd name="connsiteY134" fmla="*/ 406400 h 1485900"/>
              <a:gd name="connsiteX135" fmla="*/ 1714534 w 1905034"/>
              <a:gd name="connsiteY135" fmla="*/ 368300 h 1485900"/>
              <a:gd name="connsiteX136" fmla="*/ 1689134 w 1905034"/>
              <a:gd name="connsiteY136" fmla="*/ 317500 h 1485900"/>
              <a:gd name="connsiteX137" fmla="*/ 1651034 w 1905034"/>
              <a:gd name="connsiteY137" fmla="*/ 279400 h 1485900"/>
              <a:gd name="connsiteX138" fmla="*/ 1612934 w 1905034"/>
              <a:gd name="connsiteY138" fmla="*/ 228600 h 1485900"/>
              <a:gd name="connsiteX139" fmla="*/ 1498634 w 1905034"/>
              <a:gd name="connsiteY139" fmla="*/ 165100 h 1485900"/>
              <a:gd name="connsiteX140" fmla="*/ 1460534 w 1905034"/>
              <a:gd name="connsiteY140" fmla="*/ 139700 h 1485900"/>
              <a:gd name="connsiteX141" fmla="*/ 1168434 w 1905034"/>
              <a:gd name="connsiteY141" fmla="*/ 127000 h 1485900"/>
              <a:gd name="connsiteX142" fmla="*/ 952534 w 1905034"/>
              <a:gd name="connsiteY142" fmla="*/ 114300 h 1485900"/>
              <a:gd name="connsiteX143" fmla="*/ 863634 w 1905034"/>
              <a:gd name="connsiteY143" fmla="*/ 101600 h 1485900"/>
              <a:gd name="connsiteX144" fmla="*/ 812834 w 1905034"/>
              <a:gd name="connsiteY144" fmla="*/ 88900 h 1485900"/>
              <a:gd name="connsiteX145" fmla="*/ 749334 w 1905034"/>
              <a:gd name="connsiteY145" fmla="*/ 76200 h 1485900"/>
              <a:gd name="connsiteX146" fmla="*/ 444534 w 1905034"/>
              <a:gd name="connsiteY146" fmla="*/ 101600 h 1485900"/>
              <a:gd name="connsiteX147" fmla="*/ 393734 w 1905034"/>
              <a:gd name="connsiteY147" fmla="*/ 114300 h 1485900"/>
              <a:gd name="connsiteX148" fmla="*/ 330234 w 1905034"/>
              <a:gd name="connsiteY148" fmla="*/ 127000 h 1485900"/>
              <a:gd name="connsiteX149" fmla="*/ 254034 w 1905034"/>
              <a:gd name="connsiteY149" fmla="*/ 152400 h 1485900"/>
              <a:gd name="connsiteX150" fmla="*/ 228634 w 1905034"/>
              <a:gd name="connsiteY150" fmla="*/ 203200 h 1485900"/>
              <a:gd name="connsiteX151" fmla="*/ 190534 w 1905034"/>
              <a:gd name="connsiteY151" fmla="*/ 254000 h 1485900"/>
              <a:gd name="connsiteX152" fmla="*/ 139734 w 1905034"/>
              <a:gd name="connsiteY152" fmla="*/ 330200 h 1485900"/>
              <a:gd name="connsiteX153" fmla="*/ 114334 w 1905034"/>
              <a:gd name="connsiteY153" fmla="*/ 368300 h 1485900"/>
              <a:gd name="connsiteX154" fmla="*/ 88934 w 1905034"/>
              <a:gd name="connsiteY154" fmla="*/ 406400 h 1485900"/>
              <a:gd name="connsiteX155" fmla="*/ 76234 w 1905034"/>
              <a:gd name="connsiteY155" fmla="*/ 444500 h 1485900"/>
              <a:gd name="connsiteX156" fmla="*/ 63534 w 1905034"/>
              <a:gd name="connsiteY156" fmla="*/ 495300 h 1485900"/>
              <a:gd name="connsiteX157" fmla="*/ 38134 w 1905034"/>
              <a:gd name="connsiteY157" fmla="*/ 546100 h 1485900"/>
              <a:gd name="connsiteX158" fmla="*/ 25434 w 1905034"/>
              <a:gd name="connsiteY158" fmla="*/ 584200 h 1485900"/>
              <a:gd name="connsiteX159" fmla="*/ 34 w 1905034"/>
              <a:gd name="connsiteY159" fmla="*/ 7112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905034" h="1485900">
                <a:moveTo>
                  <a:pt x="787434" y="25400"/>
                </a:moveTo>
                <a:cubicBezTo>
                  <a:pt x="753567" y="33867"/>
                  <a:pt x="719199" y="40534"/>
                  <a:pt x="685834" y="50800"/>
                </a:cubicBezTo>
                <a:cubicBezTo>
                  <a:pt x="664045" y="57504"/>
                  <a:pt x="645038" y="74136"/>
                  <a:pt x="622334" y="76200"/>
                </a:cubicBezTo>
                <a:cubicBezTo>
                  <a:pt x="504212" y="86938"/>
                  <a:pt x="385267" y="84667"/>
                  <a:pt x="266734" y="88900"/>
                </a:cubicBezTo>
                <a:cubicBezTo>
                  <a:pt x="254034" y="97367"/>
                  <a:pt x="242286" y="107474"/>
                  <a:pt x="228634" y="114300"/>
                </a:cubicBezTo>
                <a:cubicBezTo>
                  <a:pt x="216660" y="120287"/>
                  <a:pt x="200987" y="118637"/>
                  <a:pt x="190534" y="127000"/>
                </a:cubicBezTo>
                <a:cubicBezTo>
                  <a:pt x="178615" y="136535"/>
                  <a:pt x="174006" y="152680"/>
                  <a:pt x="165134" y="165100"/>
                </a:cubicBezTo>
                <a:cubicBezTo>
                  <a:pt x="152831" y="182324"/>
                  <a:pt x="139337" y="198676"/>
                  <a:pt x="127034" y="215900"/>
                </a:cubicBezTo>
                <a:cubicBezTo>
                  <a:pt x="104258" y="247786"/>
                  <a:pt x="92180" y="267594"/>
                  <a:pt x="76234" y="304800"/>
                </a:cubicBezTo>
                <a:cubicBezTo>
                  <a:pt x="70961" y="317105"/>
                  <a:pt x="66544" y="329856"/>
                  <a:pt x="63534" y="342900"/>
                </a:cubicBezTo>
                <a:cubicBezTo>
                  <a:pt x="53826" y="384966"/>
                  <a:pt x="46601" y="427567"/>
                  <a:pt x="38134" y="469900"/>
                </a:cubicBezTo>
                <a:lnTo>
                  <a:pt x="25434" y="533400"/>
                </a:lnTo>
                <a:cubicBezTo>
                  <a:pt x="29667" y="622300"/>
                  <a:pt x="31308" y="711361"/>
                  <a:pt x="38134" y="800100"/>
                </a:cubicBezTo>
                <a:cubicBezTo>
                  <a:pt x="39790" y="821622"/>
                  <a:pt x="47285" y="842308"/>
                  <a:pt x="50834" y="863600"/>
                </a:cubicBezTo>
                <a:cubicBezTo>
                  <a:pt x="55755" y="893127"/>
                  <a:pt x="57663" y="923147"/>
                  <a:pt x="63534" y="952500"/>
                </a:cubicBezTo>
                <a:cubicBezTo>
                  <a:pt x="70380" y="986731"/>
                  <a:pt x="77895" y="1020982"/>
                  <a:pt x="88934" y="1054100"/>
                </a:cubicBezTo>
                <a:cubicBezTo>
                  <a:pt x="97401" y="1079500"/>
                  <a:pt x="109083" y="1104046"/>
                  <a:pt x="114334" y="1130300"/>
                </a:cubicBezTo>
                <a:cubicBezTo>
                  <a:pt x="119164" y="1154452"/>
                  <a:pt x="126717" y="1205865"/>
                  <a:pt x="139734" y="1231900"/>
                </a:cubicBezTo>
                <a:cubicBezTo>
                  <a:pt x="154005" y="1260443"/>
                  <a:pt x="179159" y="1288038"/>
                  <a:pt x="203234" y="1308100"/>
                </a:cubicBezTo>
                <a:cubicBezTo>
                  <a:pt x="214960" y="1317871"/>
                  <a:pt x="227305" y="1327487"/>
                  <a:pt x="241334" y="1333500"/>
                </a:cubicBezTo>
                <a:cubicBezTo>
                  <a:pt x="257377" y="1340376"/>
                  <a:pt x="275575" y="1340680"/>
                  <a:pt x="292134" y="1346200"/>
                </a:cubicBezTo>
                <a:cubicBezTo>
                  <a:pt x="313761" y="1353409"/>
                  <a:pt x="333640" y="1365602"/>
                  <a:pt x="355634" y="1371600"/>
                </a:cubicBezTo>
                <a:cubicBezTo>
                  <a:pt x="406602" y="1385500"/>
                  <a:pt x="535759" y="1393748"/>
                  <a:pt x="571534" y="1397000"/>
                </a:cubicBezTo>
                <a:cubicBezTo>
                  <a:pt x="719701" y="1392767"/>
                  <a:pt x="867807" y="1384300"/>
                  <a:pt x="1016034" y="1384300"/>
                </a:cubicBezTo>
                <a:cubicBezTo>
                  <a:pt x="1138874" y="1384300"/>
                  <a:pt x="1261494" y="1397000"/>
                  <a:pt x="1384334" y="1397000"/>
                </a:cubicBezTo>
                <a:cubicBezTo>
                  <a:pt x="1414268" y="1397000"/>
                  <a:pt x="1443648" y="1388852"/>
                  <a:pt x="1473234" y="1384300"/>
                </a:cubicBezTo>
                <a:cubicBezTo>
                  <a:pt x="1534795" y="1374829"/>
                  <a:pt x="1539480" y="1376920"/>
                  <a:pt x="1587534" y="1358900"/>
                </a:cubicBezTo>
                <a:cubicBezTo>
                  <a:pt x="1608880" y="1350895"/>
                  <a:pt x="1631106" y="1344571"/>
                  <a:pt x="1651034" y="1333500"/>
                </a:cubicBezTo>
                <a:cubicBezTo>
                  <a:pt x="1669537" y="1323221"/>
                  <a:pt x="1684494" y="1307538"/>
                  <a:pt x="1701834" y="1295400"/>
                </a:cubicBezTo>
                <a:cubicBezTo>
                  <a:pt x="1726843" y="1277894"/>
                  <a:pt x="1778034" y="1244600"/>
                  <a:pt x="1778034" y="1244600"/>
                </a:cubicBezTo>
                <a:cubicBezTo>
                  <a:pt x="1786501" y="1231900"/>
                  <a:pt x="1793663" y="1218226"/>
                  <a:pt x="1803434" y="1206500"/>
                </a:cubicBezTo>
                <a:cubicBezTo>
                  <a:pt x="1838543" y="1164369"/>
                  <a:pt x="1843285" y="1177598"/>
                  <a:pt x="1866934" y="1130300"/>
                </a:cubicBezTo>
                <a:cubicBezTo>
                  <a:pt x="1919514" y="1025140"/>
                  <a:pt x="1832241" y="1163289"/>
                  <a:pt x="1905034" y="1054100"/>
                </a:cubicBezTo>
                <a:cubicBezTo>
                  <a:pt x="1900801" y="952500"/>
                  <a:pt x="1902452" y="850483"/>
                  <a:pt x="1892334" y="749300"/>
                </a:cubicBezTo>
                <a:cubicBezTo>
                  <a:pt x="1889670" y="722659"/>
                  <a:pt x="1873428" y="699075"/>
                  <a:pt x="1866934" y="673100"/>
                </a:cubicBezTo>
                <a:cubicBezTo>
                  <a:pt x="1862865" y="656824"/>
                  <a:pt x="1850644" y="602420"/>
                  <a:pt x="1841534" y="584200"/>
                </a:cubicBezTo>
                <a:cubicBezTo>
                  <a:pt x="1834708" y="570548"/>
                  <a:pt x="1822960" y="559752"/>
                  <a:pt x="1816134" y="546100"/>
                </a:cubicBezTo>
                <a:cubicBezTo>
                  <a:pt x="1795476" y="504783"/>
                  <a:pt x="1814430" y="506296"/>
                  <a:pt x="1778034" y="469900"/>
                </a:cubicBezTo>
                <a:cubicBezTo>
                  <a:pt x="1767241" y="459107"/>
                  <a:pt x="1751660" y="454271"/>
                  <a:pt x="1739934" y="444500"/>
                </a:cubicBezTo>
                <a:cubicBezTo>
                  <a:pt x="1726136" y="433002"/>
                  <a:pt x="1716449" y="416839"/>
                  <a:pt x="1701834" y="406400"/>
                </a:cubicBezTo>
                <a:cubicBezTo>
                  <a:pt x="1686428" y="395396"/>
                  <a:pt x="1665687" y="392988"/>
                  <a:pt x="1651034" y="381000"/>
                </a:cubicBezTo>
                <a:cubicBezTo>
                  <a:pt x="1618599" y="354462"/>
                  <a:pt x="1595660" y="317245"/>
                  <a:pt x="1562134" y="292100"/>
                </a:cubicBezTo>
                <a:cubicBezTo>
                  <a:pt x="1540328" y="275745"/>
                  <a:pt x="1499233" y="243456"/>
                  <a:pt x="1473234" y="228600"/>
                </a:cubicBezTo>
                <a:cubicBezTo>
                  <a:pt x="1456796" y="219207"/>
                  <a:pt x="1437840" y="214204"/>
                  <a:pt x="1422434" y="203200"/>
                </a:cubicBezTo>
                <a:cubicBezTo>
                  <a:pt x="1407819" y="192761"/>
                  <a:pt x="1398132" y="176598"/>
                  <a:pt x="1384334" y="165100"/>
                </a:cubicBezTo>
                <a:cubicBezTo>
                  <a:pt x="1372608" y="155329"/>
                  <a:pt x="1358654" y="148572"/>
                  <a:pt x="1346234" y="139700"/>
                </a:cubicBezTo>
                <a:cubicBezTo>
                  <a:pt x="1329010" y="127397"/>
                  <a:pt x="1312837" y="113648"/>
                  <a:pt x="1295434" y="101600"/>
                </a:cubicBezTo>
                <a:cubicBezTo>
                  <a:pt x="1257785" y="75536"/>
                  <a:pt x="1224575" y="39880"/>
                  <a:pt x="1181134" y="25400"/>
                </a:cubicBezTo>
                <a:lnTo>
                  <a:pt x="1104934" y="0"/>
                </a:lnTo>
                <a:cubicBezTo>
                  <a:pt x="1016034" y="4233"/>
                  <a:pt x="926951" y="5603"/>
                  <a:pt x="838234" y="12700"/>
                </a:cubicBezTo>
                <a:cubicBezTo>
                  <a:pt x="812979" y="14720"/>
                  <a:pt x="724965" y="46223"/>
                  <a:pt x="711234" y="50800"/>
                </a:cubicBezTo>
                <a:cubicBezTo>
                  <a:pt x="619883" y="81250"/>
                  <a:pt x="733962" y="44306"/>
                  <a:pt x="622334" y="76200"/>
                </a:cubicBezTo>
                <a:cubicBezTo>
                  <a:pt x="609462" y="79878"/>
                  <a:pt x="597149" y="85378"/>
                  <a:pt x="584234" y="88900"/>
                </a:cubicBezTo>
                <a:cubicBezTo>
                  <a:pt x="408819" y="136740"/>
                  <a:pt x="552444" y="91030"/>
                  <a:pt x="406434" y="139700"/>
                </a:cubicBezTo>
                <a:cubicBezTo>
                  <a:pt x="393734" y="143933"/>
                  <a:pt x="379473" y="144974"/>
                  <a:pt x="368334" y="152400"/>
                </a:cubicBezTo>
                <a:lnTo>
                  <a:pt x="330234" y="177800"/>
                </a:lnTo>
                <a:cubicBezTo>
                  <a:pt x="283667" y="247650"/>
                  <a:pt x="330234" y="188383"/>
                  <a:pt x="266734" y="241300"/>
                </a:cubicBezTo>
                <a:cubicBezTo>
                  <a:pt x="252936" y="252798"/>
                  <a:pt x="242432" y="267902"/>
                  <a:pt x="228634" y="279400"/>
                </a:cubicBezTo>
                <a:cubicBezTo>
                  <a:pt x="216908" y="289171"/>
                  <a:pt x="201327" y="294007"/>
                  <a:pt x="190534" y="304800"/>
                </a:cubicBezTo>
                <a:cubicBezTo>
                  <a:pt x="186781" y="308553"/>
                  <a:pt x="132803" y="380720"/>
                  <a:pt x="127034" y="393700"/>
                </a:cubicBezTo>
                <a:cubicBezTo>
                  <a:pt x="100200" y="454077"/>
                  <a:pt x="99583" y="482203"/>
                  <a:pt x="88934" y="546100"/>
                </a:cubicBezTo>
                <a:cubicBezTo>
                  <a:pt x="90530" y="609932"/>
                  <a:pt x="79774" y="970199"/>
                  <a:pt x="114334" y="1143000"/>
                </a:cubicBezTo>
                <a:cubicBezTo>
                  <a:pt x="116959" y="1156127"/>
                  <a:pt x="123787" y="1168113"/>
                  <a:pt x="127034" y="1181100"/>
                </a:cubicBezTo>
                <a:cubicBezTo>
                  <a:pt x="134280" y="1210083"/>
                  <a:pt x="137919" y="1253670"/>
                  <a:pt x="152434" y="1282700"/>
                </a:cubicBezTo>
                <a:cubicBezTo>
                  <a:pt x="158608" y="1295048"/>
                  <a:pt x="211620" y="1368724"/>
                  <a:pt x="215934" y="1371600"/>
                </a:cubicBezTo>
                <a:cubicBezTo>
                  <a:pt x="238211" y="1386452"/>
                  <a:pt x="269857" y="1382148"/>
                  <a:pt x="292134" y="1397000"/>
                </a:cubicBezTo>
                <a:cubicBezTo>
                  <a:pt x="317534" y="1413933"/>
                  <a:pt x="339374" y="1438147"/>
                  <a:pt x="368334" y="1447800"/>
                </a:cubicBezTo>
                <a:lnTo>
                  <a:pt x="444534" y="1473200"/>
                </a:lnTo>
                <a:lnTo>
                  <a:pt x="482634" y="1485900"/>
                </a:lnTo>
                <a:cubicBezTo>
                  <a:pt x="537662" y="1479786"/>
                  <a:pt x="616128" y="1473168"/>
                  <a:pt x="673134" y="1460500"/>
                </a:cubicBezTo>
                <a:cubicBezTo>
                  <a:pt x="686202" y="1457596"/>
                  <a:pt x="698190" y="1450810"/>
                  <a:pt x="711234" y="1447800"/>
                </a:cubicBezTo>
                <a:cubicBezTo>
                  <a:pt x="753300" y="1438092"/>
                  <a:pt x="795650" y="1429497"/>
                  <a:pt x="838234" y="1422400"/>
                </a:cubicBezTo>
                <a:cubicBezTo>
                  <a:pt x="863634" y="1418167"/>
                  <a:pt x="889452" y="1415945"/>
                  <a:pt x="914434" y="1409700"/>
                </a:cubicBezTo>
                <a:cubicBezTo>
                  <a:pt x="940409" y="1403206"/>
                  <a:pt x="964659" y="1390794"/>
                  <a:pt x="990634" y="1384300"/>
                </a:cubicBezTo>
                <a:lnTo>
                  <a:pt x="1092234" y="1358900"/>
                </a:lnTo>
                <a:cubicBezTo>
                  <a:pt x="1109167" y="1354667"/>
                  <a:pt x="1126475" y="1351720"/>
                  <a:pt x="1143034" y="1346200"/>
                </a:cubicBezTo>
                <a:cubicBezTo>
                  <a:pt x="1222173" y="1319820"/>
                  <a:pt x="1254282" y="1305617"/>
                  <a:pt x="1346234" y="1295400"/>
                </a:cubicBezTo>
                <a:cubicBezTo>
                  <a:pt x="1400774" y="1289340"/>
                  <a:pt x="1492481" y="1280355"/>
                  <a:pt x="1549434" y="1270000"/>
                </a:cubicBezTo>
                <a:cubicBezTo>
                  <a:pt x="1566607" y="1266878"/>
                  <a:pt x="1583118" y="1260723"/>
                  <a:pt x="1600234" y="1257300"/>
                </a:cubicBezTo>
                <a:cubicBezTo>
                  <a:pt x="1625484" y="1252250"/>
                  <a:pt x="1651452" y="1250845"/>
                  <a:pt x="1676434" y="1244600"/>
                </a:cubicBezTo>
                <a:cubicBezTo>
                  <a:pt x="1702409" y="1238106"/>
                  <a:pt x="1752634" y="1219200"/>
                  <a:pt x="1752634" y="1219200"/>
                </a:cubicBezTo>
                <a:cubicBezTo>
                  <a:pt x="1761101" y="1206500"/>
                  <a:pt x="1772021" y="1195129"/>
                  <a:pt x="1778034" y="1181100"/>
                </a:cubicBezTo>
                <a:cubicBezTo>
                  <a:pt x="1784760" y="1165407"/>
                  <a:pt x="1801174" y="1078101"/>
                  <a:pt x="1803434" y="1066800"/>
                </a:cubicBezTo>
                <a:cubicBezTo>
                  <a:pt x="1807667" y="956733"/>
                  <a:pt x="1816134" y="846748"/>
                  <a:pt x="1816134" y="736600"/>
                </a:cubicBezTo>
                <a:cubicBezTo>
                  <a:pt x="1816134" y="681404"/>
                  <a:pt x="1809883" y="626318"/>
                  <a:pt x="1803434" y="571500"/>
                </a:cubicBezTo>
                <a:cubicBezTo>
                  <a:pt x="1801395" y="554165"/>
                  <a:pt x="1798540" y="536312"/>
                  <a:pt x="1790734" y="520700"/>
                </a:cubicBezTo>
                <a:cubicBezTo>
                  <a:pt x="1770505" y="480242"/>
                  <a:pt x="1737672" y="436265"/>
                  <a:pt x="1701834" y="406400"/>
                </a:cubicBezTo>
                <a:cubicBezTo>
                  <a:pt x="1648697" y="362119"/>
                  <a:pt x="1649003" y="382778"/>
                  <a:pt x="1562134" y="368300"/>
                </a:cubicBezTo>
                <a:cubicBezTo>
                  <a:pt x="1483897" y="355260"/>
                  <a:pt x="1536784" y="358794"/>
                  <a:pt x="1460534" y="330200"/>
                </a:cubicBezTo>
                <a:cubicBezTo>
                  <a:pt x="1444191" y="324071"/>
                  <a:pt x="1426517" y="322295"/>
                  <a:pt x="1409734" y="317500"/>
                </a:cubicBezTo>
                <a:cubicBezTo>
                  <a:pt x="1396862" y="313822"/>
                  <a:pt x="1384506" y="308478"/>
                  <a:pt x="1371634" y="304800"/>
                </a:cubicBezTo>
                <a:cubicBezTo>
                  <a:pt x="1237279" y="266413"/>
                  <a:pt x="1425718" y="327061"/>
                  <a:pt x="1244634" y="266700"/>
                </a:cubicBezTo>
                <a:lnTo>
                  <a:pt x="1206534" y="254000"/>
                </a:lnTo>
                <a:cubicBezTo>
                  <a:pt x="1193834" y="249767"/>
                  <a:pt x="1179573" y="248726"/>
                  <a:pt x="1168434" y="241300"/>
                </a:cubicBezTo>
                <a:cubicBezTo>
                  <a:pt x="1155734" y="232833"/>
                  <a:pt x="1144282" y="222099"/>
                  <a:pt x="1130334" y="215900"/>
                </a:cubicBezTo>
                <a:cubicBezTo>
                  <a:pt x="1105868" y="205026"/>
                  <a:pt x="1054134" y="190500"/>
                  <a:pt x="1054134" y="190500"/>
                </a:cubicBezTo>
                <a:cubicBezTo>
                  <a:pt x="1021260" y="157626"/>
                  <a:pt x="985406" y="116791"/>
                  <a:pt x="939834" y="101600"/>
                </a:cubicBezTo>
                <a:lnTo>
                  <a:pt x="863634" y="76200"/>
                </a:lnTo>
                <a:cubicBezTo>
                  <a:pt x="787434" y="80433"/>
                  <a:pt x="710584" y="78107"/>
                  <a:pt x="635034" y="88900"/>
                </a:cubicBezTo>
                <a:cubicBezTo>
                  <a:pt x="619924" y="91059"/>
                  <a:pt x="610963" y="108287"/>
                  <a:pt x="596934" y="114300"/>
                </a:cubicBezTo>
                <a:cubicBezTo>
                  <a:pt x="580891" y="121176"/>
                  <a:pt x="563067" y="122767"/>
                  <a:pt x="546134" y="127000"/>
                </a:cubicBezTo>
                <a:cubicBezTo>
                  <a:pt x="533434" y="135467"/>
                  <a:pt x="521982" y="146201"/>
                  <a:pt x="508034" y="152400"/>
                </a:cubicBezTo>
                <a:cubicBezTo>
                  <a:pt x="434650" y="185015"/>
                  <a:pt x="410957" y="176292"/>
                  <a:pt x="330234" y="203200"/>
                </a:cubicBezTo>
                <a:cubicBezTo>
                  <a:pt x="317534" y="207433"/>
                  <a:pt x="304108" y="209913"/>
                  <a:pt x="292134" y="215900"/>
                </a:cubicBezTo>
                <a:cubicBezTo>
                  <a:pt x="278482" y="222726"/>
                  <a:pt x="266734" y="232833"/>
                  <a:pt x="254034" y="241300"/>
                </a:cubicBezTo>
                <a:cubicBezTo>
                  <a:pt x="245567" y="254000"/>
                  <a:pt x="238405" y="267674"/>
                  <a:pt x="228634" y="279400"/>
                </a:cubicBezTo>
                <a:cubicBezTo>
                  <a:pt x="217136" y="293198"/>
                  <a:pt x="199256" y="301800"/>
                  <a:pt x="190534" y="317500"/>
                </a:cubicBezTo>
                <a:cubicBezTo>
                  <a:pt x="172781" y="349456"/>
                  <a:pt x="163044" y="407364"/>
                  <a:pt x="152434" y="444500"/>
                </a:cubicBezTo>
                <a:cubicBezTo>
                  <a:pt x="131153" y="518984"/>
                  <a:pt x="151440" y="446487"/>
                  <a:pt x="114334" y="520700"/>
                </a:cubicBezTo>
                <a:cubicBezTo>
                  <a:pt x="105224" y="538920"/>
                  <a:pt x="93003" y="593324"/>
                  <a:pt x="88934" y="609600"/>
                </a:cubicBezTo>
                <a:cubicBezTo>
                  <a:pt x="93167" y="719667"/>
                  <a:pt x="94056" y="829913"/>
                  <a:pt x="101634" y="939800"/>
                </a:cubicBezTo>
                <a:cubicBezTo>
                  <a:pt x="102555" y="953155"/>
                  <a:pt x="111709" y="964773"/>
                  <a:pt x="114334" y="977900"/>
                </a:cubicBezTo>
                <a:cubicBezTo>
                  <a:pt x="124434" y="1028401"/>
                  <a:pt x="129634" y="1079799"/>
                  <a:pt x="139734" y="1130300"/>
                </a:cubicBezTo>
                <a:cubicBezTo>
                  <a:pt x="148464" y="1173948"/>
                  <a:pt x="153177" y="1202751"/>
                  <a:pt x="165134" y="1244600"/>
                </a:cubicBezTo>
                <a:cubicBezTo>
                  <a:pt x="172468" y="1270267"/>
                  <a:pt x="182030" y="1302247"/>
                  <a:pt x="203234" y="1320800"/>
                </a:cubicBezTo>
                <a:cubicBezTo>
                  <a:pt x="226208" y="1340902"/>
                  <a:pt x="257848" y="1350014"/>
                  <a:pt x="279434" y="1371600"/>
                </a:cubicBezTo>
                <a:cubicBezTo>
                  <a:pt x="292134" y="1384300"/>
                  <a:pt x="301940" y="1400789"/>
                  <a:pt x="317534" y="1409700"/>
                </a:cubicBezTo>
                <a:cubicBezTo>
                  <a:pt x="332689" y="1418360"/>
                  <a:pt x="350951" y="1420820"/>
                  <a:pt x="368334" y="1422400"/>
                </a:cubicBezTo>
                <a:cubicBezTo>
                  <a:pt x="490887" y="1433541"/>
                  <a:pt x="736634" y="1447800"/>
                  <a:pt x="736634" y="1447800"/>
                </a:cubicBezTo>
                <a:lnTo>
                  <a:pt x="1168434" y="1435100"/>
                </a:lnTo>
                <a:cubicBezTo>
                  <a:pt x="1207599" y="1433190"/>
                  <a:pt x="1267369" y="1421929"/>
                  <a:pt x="1308134" y="1409700"/>
                </a:cubicBezTo>
                <a:cubicBezTo>
                  <a:pt x="1333779" y="1402007"/>
                  <a:pt x="1358934" y="1392767"/>
                  <a:pt x="1384334" y="1384300"/>
                </a:cubicBezTo>
                <a:lnTo>
                  <a:pt x="1460534" y="1358900"/>
                </a:lnTo>
                <a:cubicBezTo>
                  <a:pt x="1499949" y="1345762"/>
                  <a:pt x="1510200" y="1344340"/>
                  <a:pt x="1549434" y="1320800"/>
                </a:cubicBezTo>
                <a:cubicBezTo>
                  <a:pt x="1575611" y="1305094"/>
                  <a:pt x="1600234" y="1286933"/>
                  <a:pt x="1625634" y="1270000"/>
                </a:cubicBezTo>
                <a:lnTo>
                  <a:pt x="1663734" y="1244600"/>
                </a:lnTo>
                <a:cubicBezTo>
                  <a:pt x="1676434" y="1236133"/>
                  <a:pt x="1691041" y="1229993"/>
                  <a:pt x="1701834" y="1219200"/>
                </a:cubicBezTo>
                <a:cubicBezTo>
                  <a:pt x="1750727" y="1170307"/>
                  <a:pt x="1724990" y="1191063"/>
                  <a:pt x="1778034" y="1155700"/>
                </a:cubicBezTo>
                <a:cubicBezTo>
                  <a:pt x="1782267" y="1138767"/>
                  <a:pt x="1786948" y="1121939"/>
                  <a:pt x="1790734" y="1104900"/>
                </a:cubicBezTo>
                <a:cubicBezTo>
                  <a:pt x="1802567" y="1051650"/>
                  <a:pt x="1806943" y="1020343"/>
                  <a:pt x="1816134" y="965200"/>
                </a:cubicBezTo>
                <a:cubicBezTo>
                  <a:pt x="1820367" y="897467"/>
                  <a:pt x="1828834" y="829865"/>
                  <a:pt x="1828834" y="762000"/>
                </a:cubicBezTo>
                <a:cubicBezTo>
                  <a:pt x="1828834" y="614465"/>
                  <a:pt x="1826432" y="627794"/>
                  <a:pt x="1790734" y="520700"/>
                </a:cubicBezTo>
                <a:cubicBezTo>
                  <a:pt x="1786501" y="508000"/>
                  <a:pt x="1785460" y="493739"/>
                  <a:pt x="1778034" y="482600"/>
                </a:cubicBezTo>
                <a:cubicBezTo>
                  <a:pt x="1769567" y="469900"/>
                  <a:pt x="1759460" y="458152"/>
                  <a:pt x="1752634" y="444500"/>
                </a:cubicBezTo>
                <a:cubicBezTo>
                  <a:pt x="1746647" y="432526"/>
                  <a:pt x="1745921" y="418374"/>
                  <a:pt x="1739934" y="406400"/>
                </a:cubicBezTo>
                <a:cubicBezTo>
                  <a:pt x="1733108" y="392748"/>
                  <a:pt x="1722107" y="381552"/>
                  <a:pt x="1714534" y="368300"/>
                </a:cubicBezTo>
                <a:cubicBezTo>
                  <a:pt x="1705141" y="351862"/>
                  <a:pt x="1700138" y="332906"/>
                  <a:pt x="1689134" y="317500"/>
                </a:cubicBezTo>
                <a:cubicBezTo>
                  <a:pt x="1678695" y="302885"/>
                  <a:pt x="1662723" y="293037"/>
                  <a:pt x="1651034" y="279400"/>
                </a:cubicBezTo>
                <a:cubicBezTo>
                  <a:pt x="1637259" y="263329"/>
                  <a:pt x="1628754" y="242662"/>
                  <a:pt x="1612934" y="228600"/>
                </a:cubicBezTo>
                <a:cubicBezTo>
                  <a:pt x="1509965" y="137072"/>
                  <a:pt x="1572549" y="202057"/>
                  <a:pt x="1498634" y="165100"/>
                </a:cubicBezTo>
                <a:cubicBezTo>
                  <a:pt x="1484982" y="158274"/>
                  <a:pt x="1475697" y="141450"/>
                  <a:pt x="1460534" y="139700"/>
                </a:cubicBezTo>
                <a:cubicBezTo>
                  <a:pt x="1363718" y="128529"/>
                  <a:pt x="1265771" y="131867"/>
                  <a:pt x="1168434" y="127000"/>
                </a:cubicBezTo>
                <a:lnTo>
                  <a:pt x="952534" y="114300"/>
                </a:lnTo>
                <a:cubicBezTo>
                  <a:pt x="922901" y="110067"/>
                  <a:pt x="893085" y="106955"/>
                  <a:pt x="863634" y="101600"/>
                </a:cubicBezTo>
                <a:cubicBezTo>
                  <a:pt x="846461" y="98478"/>
                  <a:pt x="829873" y="92686"/>
                  <a:pt x="812834" y="88900"/>
                </a:cubicBezTo>
                <a:cubicBezTo>
                  <a:pt x="791762" y="84217"/>
                  <a:pt x="770501" y="80433"/>
                  <a:pt x="749334" y="76200"/>
                </a:cubicBezTo>
                <a:cubicBezTo>
                  <a:pt x="306334" y="97295"/>
                  <a:pt x="591574" y="59589"/>
                  <a:pt x="444534" y="101600"/>
                </a:cubicBezTo>
                <a:cubicBezTo>
                  <a:pt x="427751" y="106395"/>
                  <a:pt x="410773" y="110514"/>
                  <a:pt x="393734" y="114300"/>
                </a:cubicBezTo>
                <a:cubicBezTo>
                  <a:pt x="372662" y="118983"/>
                  <a:pt x="351059" y="121320"/>
                  <a:pt x="330234" y="127000"/>
                </a:cubicBezTo>
                <a:cubicBezTo>
                  <a:pt x="304403" y="134045"/>
                  <a:pt x="254034" y="152400"/>
                  <a:pt x="254034" y="152400"/>
                </a:cubicBezTo>
                <a:cubicBezTo>
                  <a:pt x="245567" y="169333"/>
                  <a:pt x="238668" y="187146"/>
                  <a:pt x="228634" y="203200"/>
                </a:cubicBezTo>
                <a:cubicBezTo>
                  <a:pt x="217416" y="221149"/>
                  <a:pt x="202672" y="236660"/>
                  <a:pt x="190534" y="254000"/>
                </a:cubicBezTo>
                <a:cubicBezTo>
                  <a:pt x="173028" y="279009"/>
                  <a:pt x="156667" y="304800"/>
                  <a:pt x="139734" y="330200"/>
                </a:cubicBezTo>
                <a:lnTo>
                  <a:pt x="114334" y="368300"/>
                </a:lnTo>
                <a:cubicBezTo>
                  <a:pt x="105867" y="381000"/>
                  <a:pt x="93761" y="391920"/>
                  <a:pt x="88934" y="406400"/>
                </a:cubicBezTo>
                <a:cubicBezTo>
                  <a:pt x="84701" y="419100"/>
                  <a:pt x="79912" y="431628"/>
                  <a:pt x="76234" y="444500"/>
                </a:cubicBezTo>
                <a:cubicBezTo>
                  <a:pt x="71439" y="461283"/>
                  <a:pt x="69663" y="478957"/>
                  <a:pt x="63534" y="495300"/>
                </a:cubicBezTo>
                <a:cubicBezTo>
                  <a:pt x="56887" y="513027"/>
                  <a:pt x="45592" y="528699"/>
                  <a:pt x="38134" y="546100"/>
                </a:cubicBezTo>
                <a:cubicBezTo>
                  <a:pt x="32861" y="558405"/>
                  <a:pt x="28956" y="571285"/>
                  <a:pt x="25434" y="584200"/>
                </a:cubicBezTo>
                <a:cubicBezTo>
                  <a:pt x="-2019" y="684863"/>
                  <a:pt x="34" y="653111"/>
                  <a:pt x="34" y="711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7247</TotalTime>
  <Words>85</Words>
  <Application>Microsoft Macintosh PowerPoint</Application>
  <PresentationFormat>Widescreen</PresentationFormat>
  <Paragraphs>21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2026-01-07T18:08:24Z</dcterms:created>
  <dcterms:modified xsi:type="dcterms:W3CDTF">2026-01-12T18:56:02Z</dcterms:modified>
</cp:coreProperties>
</file>